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8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8000" dirty="0">
                <a:latin typeface="Vivaldi" panose="03020602050506090804" pitchFamily="66" charset="0"/>
              </a:rPr>
              <a:t/>
            </a:r>
            <a:br>
              <a:rPr lang="fr-FR" sz="8000" dirty="0">
                <a:latin typeface="Vivaldi" panose="03020602050506090804" pitchFamily="66" charset="0"/>
              </a:rPr>
            </a:br>
            <a:r>
              <a:rPr lang="fr-FR" sz="9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Dera</a:t>
            </a:r>
            <a:r>
              <a:rPr lang="fr-FR" sz="9800" dirty="0">
                <a:solidFill>
                  <a:schemeClr val="tx1"/>
                </a:solidFill>
                <a:latin typeface="Vivaldi" panose="03020602050506090804" pitchFamily="66" charset="0"/>
              </a:rPr>
              <a:t>, </a:t>
            </a:r>
            <a:r>
              <a:rPr lang="fr-FR" sz="9800" dirty="0" err="1">
                <a:solidFill>
                  <a:schemeClr val="tx1"/>
                </a:solidFill>
                <a:latin typeface="Vivaldi" panose="03020602050506090804" pitchFamily="66" charset="0"/>
              </a:rPr>
              <a:t>Laza</a:t>
            </a:r>
            <a:r>
              <a:rPr lang="fr-FR" sz="9800" dirty="0">
                <a:solidFill>
                  <a:schemeClr val="tx1"/>
                </a:solidFill>
                <a:latin typeface="Vivaldi" panose="03020602050506090804" pitchFamily="66" charset="0"/>
              </a:rPr>
              <a:t>, </a:t>
            </a:r>
            <a:r>
              <a:rPr lang="fr-FR" sz="9800" dirty="0" err="1">
                <a:solidFill>
                  <a:schemeClr val="tx1"/>
                </a:solidFill>
                <a:latin typeface="Vivaldi" panose="03020602050506090804" pitchFamily="66" charset="0"/>
              </a:rPr>
              <a:t>Hery</a:t>
            </a:r>
            <a:r>
              <a:rPr lang="fr-FR" sz="9800" dirty="0">
                <a:solidFill>
                  <a:schemeClr val="tx1"/>
                </a:solidFill>
                <a:latin typeface="Vivaldi" panose="03020602050506090804" pitchFamily="66" charset="0"/>
              </a:rPr>
              <a:t>, </a:t>
            </a:r>
            <a:r>
              <a:rPr lang="fr-FR" sz="9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Haja</a:t>
            </a:r>
            <a:endParaRPr lang="fr-FR" sz="98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8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1. Dera,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Laza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Hery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Haja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an'Andriamanitra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Tompon'aina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Rain'ny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8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mpanao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ivelomana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Fototr'aina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foto-tsoa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ivavahana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Hihira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Dera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an'Andriamanitra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:,:Dia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:,: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2. Ray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Tsitoha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miova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mamindra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isan'andro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isaorana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Vatolampy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mifindra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Tokin'olombelona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Fiarova-mahavonjy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itokiana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Hihira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Dera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an'Andriamanitra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:,:Dia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!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41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97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Vivaldi</vt:lpstr>
      <vt:lpstr>Thème Office</vt:lpstr>
      <vt:lpstr>8  Dera, Laza, Hery, Haja</vt:lpstr>
      <vt:lpstr>1. Dera, Laza, Hery, Haja, Ho an'Andriamanitra Tompon'aina, Zanahary, Rain'ny voninahitra, </vt:lpstr>
      <vt:lpstr>Izy no mpanao antsika, Sady ivelomana; Fototr'aina, foto-tsoa, Izy ivavahana. </vt:lpstr>
      <vt:lpstr>Hihira isika hoe : Haleloia! Dera ho an'Andriamanitra :,:Dia Haleloia! Haleloia! :,: </vt:lpstr>
      <vt:lpstr>2. Ray Tsitoha, tsy miova,  Tia sy mamindra fo, Mahasoa isan'andro, Izy no isaorana; </vt:lpstr>
      <vt:lpstr>Vatolampy tsy mifindra, Tokin'olombelona; Fiarova-mahavonjy, Izy itokiana </vt:lpstr>
      <vt:lpstr>Hihira isika hoe : Haleloia! Dera ho an'Andriamanitra :,:Dia Haleloia! Haleloia!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94</cp:revision>
  <dcterms:created xsi:type="dcterms:W3CDTF">2015-02-15T12:43:03Z</dcterms:created>
  <dcterms:modified xsi:type="dcterms:W3CDTF">2023-05-28T04:50:17Z</dcterms:modified>
</cp:coreProperties>
</file>