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  <p:sldId id="265" r:id="rId5"/>
    <p:sldId id="268" r:id="rId6"/>
    <p:sldId id="264" r:id="rId7"/>
    <p:sldId id="269" r:id="rId8"/>
    <p:sldId id="263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9 -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Zanaharinay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0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Zanaharinay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Manati-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2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efa novelominao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tratr’izao anio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aizina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lasa izao,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Mazava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naposakao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Levony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ny otanay,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hazavao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hevitray.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1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asanay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hatao anio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Atrehonao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mba tahio,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Hatao ho voninahitrao,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Handraisanay ny antranao.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5239261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Mpanisy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9 - Ry Tompo Zanaharinay!</vt:lpstr>
      <vt:lpstr>1 Ry Tompo Zanaharinay ! Manati-tsaotra izahay,</vt:lpstr>
      <vt:lpstr>Fa efa novelominao Ka tratr’izao anio izao.</vt:lpstr>
      <vt:lpstr>2 Ny aizina  efa lasa izao, Mazava  no naposakao ;</vt:lpstr>
      <vt:lpstr>Levony  koa ny otanay, Ka hazavao  ny hevitray.</vt:lpstr>
      <vt:lpstr>3 Ny asanay  hatao anio Atrehonao  ka mba tahio,</vt:lpstr>
      <vt:lpstr>Hatao ho voninahitrao, Handraisanay ny antranao.</vt:lpstr>
      <vt:lpstr>4 Derainay  Hianao, ry Ray ! Derainay  Jeso Tomponay.</vt:lpstr>
      <vt:lpstr>Derainay  ny Fanahy koa, Derainay  fa Mpanisy soa.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95</cp:revision>
  <dcterms:created xsi:type="dcterms:W3CDTF">2015-02-15T12:43:03Z</dcterms:created>
  <dcterms:modified xsi:type="dcterms:W3CDTF">2023-10-04T14:46:41Z</dcterms:modified>
</cp:coreProperties>
</file>