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2" r:id="rId3"/>
    <p:sldId id="263" r:id="rId4"/>
    <p:sldId id="274" r:id="rId5"/>
    <p:sldId id="273" r:id="rId6"/>
    <p:sldId id="272" r:id="rId7"/>
    <p:sldId id="271" r:id="rId8"/>
    <p:sldId id="270" r:id="rId9"/>
    <p:sldId id="269" r:id="rId10"/>
    <p:sldId id="268" r:id="rId11"/>
    <p:sldId id="267" r:id="rId12"/>
    <p:sldId id="266" r:id="rId13"/>
    <p:sldId id="265" r:id="rId14"/>
    <p:sldId id="264" r:id="rId1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7" autoAdjust="0"/>
    <p:restoredTop sz="86391" autoAdjust="0"/>
  </p:normalViewPr>
  <p:slideViewPr>
    <p:cSldViewPr snapToGrid="0">
      <p:cViewPr varScale="1">
        <p:scale>
          <a:sx n="56" d="100"/>
          <a:sy n="56" d="100"/>
        </p:scale>
        <p:origin x="48" y="22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986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1233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3962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7120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6053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9691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2102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2670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122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4337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8524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9683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Autofit/>
          </a:bodyPr>
          <a:lstStyle/>
          <a:p>
            <a:pPr algn="ctr"/>
            <a:r>
              <a:rPr lang="fr-FR" sz="8000" spc="-300" dirty="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10 - </a:t>
            </a:r>
            <a:r>
              <a:rPr lang="fr-FR" sz="8000" spc="-300" dirty="0" err="1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Ry</a:t>
            </a:r>
            <a:r>
              <a:rPr lang="fr-FR" sz="8000" spc="-300" dirty="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spc="-300" dirty="0" err="1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Tomponay</a:t>
            </a:r>
            <a:r>
              <a:rPr lang="fr-FR" sz="8000" spc="-300" dirty="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spc="-300" dirty="0" err="1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Tsitoha</a:t>
            </a:r>
            <a:r>
              <a:rPr lang="fr-FR" sz="8000" spc="-300" dirty="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spc="-3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ô!</a:t>
            </a:r>
            <a:endParaRPr lang="fr-FR" sz="8000" spc="-300" dirty="0"/>
          </a:p>
        </p:txBody>
      </p:sp>
    </p:spTree>
    <p:extLst>
      <p:ext uri="{BB962C8B-B14F-4D97-AF65-F5344CB8AC3E}">
        <p14:creationId xmlns:p14="http://schemas.microsoft.com/office/powerpoint/2010/main" val="553854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-244475" y="2766219"/>
            <a:ext cx="963295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pc="-3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9 Ao an-kavanan-</a:t>
            </a:r>
            <a:br>
              <a:rPr lang="fr-FR" sz="8000" spc="-3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pc="-3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dRainay ao</a:t>
            </a:r>
            <a:br>
              <a:rPr lang="fr-FR" sz="8000" spc="-3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pc="-3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No itoeranao izao,</a:t>
            </a:r>
            <a:br>
              <a:rPr lang="fr-FR" sz="8000" spc="-3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pc="-3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Fa mbola hidina indray,</a:t>
            </a:r>
            <a:br>
              <a:rPr lang="fr-FR" sz="8000" spc="-3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pc="-3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Hitsena sy handray anay.</a:t>
            </a:r>
            <a:endParaRPr lang="fr-FR" spc="-300"/>
          </a:p>
        </p:txBody>
      </p:sp>
    </p:spTree>
    <p:extLst>
      <p:ext uri="{BB962C8B-B14F-4D97-AF65-F5344CB8AC3E}">
        <p14:creationId xmlns:p14="http://schemas.microsoft.com/office/powerpoint/2010/main" val="10166961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-71437" y="2766219"/>
            <a:ext cx="9286875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pc="-3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10 Ka faly fa haíditra</a:t>
            </a:r>
            <a:br>
              <a:rPr lang="fr-FR" sz="8000" spc="-3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pc="-3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Ho mponina </a:t>
            </a:r>
            <a:br>
              <a:rPr lang="fr-FR" sz="8000" spc="-3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pc="-3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ao an-danitra</a:t>
            </a:r>
            <a:br>
              <a:rPr lang="fr-FR" sz="8000" spc="-3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pc="-3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Izahay izay navotanao,</a:t>
            </a:r>
            <a:br>
              <a:rPr lang="fr-FR" sz="8000" spc="-3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pc="-3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Hiombon-dova Aminao.</a:t>
            </a:r>
            <a:endParaRPr lang="fr-FR" spc="-300"/>
          </a:p>
        </p:txBody>
      </p:sp>
    </p:spTree>
    <p:extLst>
      <p:ext uri="{BB962C8B-B14F-4D97-AF65-F5344CB8AC3E}">
        <p14:creationId xmlns:p14="http://schemas.microsoft.com/office/powerpoint/2010/main" val="23830493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-71438" y="2766219"/>
            <a:ext cx="9286876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pc="-3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11 Tariho làlana izahay</a:t>
            </a:r>
            <a:br>
              <a:rPr lang="fr-FR" sz="8000" spc="-3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pc="-3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Vimbinonao ny dianay</a:t>
            </a:r>
            <a:br>
              <a:rPr lang="fr-FR" sz="8000" spc="-3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pc="-3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Ho isan’andro vaky izao</a:t>
            </a:r>
            <a:br>
              <a:rPr lang="fr-FR" sz="8000" spc="-3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pc="-3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Hambaranay </a:t>
            </a:r>
            <a:br>
              <a:rPr lang="fr-FR" sz="8000" spc="-3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pc="-3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lazanao.</a:t>
            </a:r>
            <a:endParaRPr lang="fr-FR" spc="-300"/>
          </a:p>
        </p:txBody>
      </p:sp>
    </p:spTree>
    <p:extLst>
      <p:ext uri="{BB962C8B-B14F-4D97-AF65-F5344CB8AC3E}">
        <p14:creationId xmlns:p14="http://schemas.microsoft.com/office/powerpoint/2010/main" val="31460864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314325" y="2766219"/>
            <a:ext cx="851535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pc="-3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12 Vonjeonao </a:t>
            </a:r>
            <a:br>
              <a:rPr lang="fr-FR" sz="8000" spc="-3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pc="-3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ry Tompo ô !</a:t>
            </a:r>
            <a:br>
              <a:rPr lang="fr-FR" sz="8000" spc="-3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pc="-3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Vonoy ny ratsy </a:t>
            </a:r>
            <a:br>
              <a:rPr lang="fr-FR" sz="8000" spc="-3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pc="-3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ao am-po,</a:t>
            </a:r>
            <a:br>
              <a:rPr lang="fr-FR" sz="8000" spc="-3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pc="-3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Ka hasoavy izahay,</a:t>
            </a:r>
            <a:br>
              <a:rPr lang="fr-FR" sz="8000" spc="-3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pc="-3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Ambara-pahafatinay.</a:t>
            </a:r>
            <a:endParaRPr lang="fr-FR" spc="-300"/>
          </a:p>
        </p:txBody>
      </p:sp>
    </p:spTree>
    <p:extLst>
      <p:ext uri="{BB962C8B-B14F-4D97-AF65-F5344CB8AC3E}">
        <p14:creationId xmlns:p14="http://schemas.microsoft.com/office/powerpoint/2010/main" val="23728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314325" y="2766219"/>
            <a:ext cx="851535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pc="-3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13 Fa lehibe </a:t>
            </a:r>
            <a:br>
              <a:rPr lang="fr-FR" sz="8000" spc="-3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pc="-3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antranao,</a:t>
            </a:r>
            <a:br>
              <a:rPr lang="fr-FR" sz="8000" spc="-3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pc="-3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Mahery koa Hianao,</a:t>
            </a:r>
            <a:br>
              <a:rPr lang="fr-FR" sz="8000" spc="-3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pc="-3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Ka dia matoky izahay,</a:t>
            </a:r>
            <a:br>
              <a:rPr lang="fr-FR" sz="8000" spc="-3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pc="-3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Ry Tompo Zanaharinay.</a:t>
            </a:r>
            <a:endParaRPr lang="fr-FR" spc="-300"/>
          </a:p>
        </p:txBody>
      </p:sp>
    </p:spTree>
    <p:extLst>
      <p:ext uri="{BB962C8B-B14F-4D97-AF65-F5344CB8AC3E}">
        <p14:creationId xmlns:p14="http://schemas.microsoft.com/office/powerpoint/2010/main" val="2574912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-473075" y="2766219"/>
            <a:ext cx="1009015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pc="-3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1 Ry Tomponay Tsitoha ô !</a:t>
            </a:r>
            <a:br>
              <a:rPr lang="fr-FR" sz="8000" spc="-3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pc="-3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Mpanao izao tontolo izao,</a:t>
            </a:r>
            <a:br>
              <a:rPr lang="fr-FR" sz="8000" spc="-3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pc="-3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Ankalazainay Hianao</a:t>
            </a:r>
            <a:br>
              <a:rPr lang="fr-FR" sz="8000" spc="-3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pc="-3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Fa lehibe ny herinao.</a:t>
            </a:r>
            <a:endParaRPr lang="fr-FR" spc="-300"/>
          </a:p>
        </p:txBody>
      </p:sp>
    </p:spTree>
    <p:extLst>
      <p:ext uri="{BB962C8B-B14F-4D97-AF65-F5344CB8AC3E}">
        <p14:creationId xmlns:p14="http://schemas.microsoft.com/office/powerpoint/2010/main" val="1169012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9525" y="2766219"/>
            <a:ext cx="912495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pc="-3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2 Ny hiran’ny anjelinao</a:t>
            </a:r>
            <a:br>
              <a:rPr lang="fr-FR" sz="8000" spc="-3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pc="-3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Manerana ny lanitra</a:t>
            </a:r>
            <a:br>
              <a:rPr lang="fr-FR" sz="8000" spc="-3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pc="-3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Manehoeho fatratra</a:t>
            </a:r>
            <a:br>
              <a:rPr lang="fr-FR" sz="8000" spc="-3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pc="-3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hobin’ny voavotra.</a:t>
            </a:r>
            <a:endParaRPr lang="fr-FR" spc="-300"/>
          </a:p>
        </p:txBody>
      </p:sp>
    </p:spTree>
    <p:extLst>
      <p:ext uri="{BB962C8B-B14F-4D97-AF65-F5344CB8AC3E}">
        <p14:creationId xmlns:p14="http://schemas.microsoft.com/office/powerpoint/2010/main" val="3885819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34925" y="2766219"/>
            <a:ext cx="907415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pc="-3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3 Fa masina, fa masina</a:t>
            </a:r>
            <a:br>
              <a:rPr lang="fr-FR" sz="8000" spc="-3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pc="-3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Fa masina i Jehovah !</a:t>
            </a:r>
            <a:br>
              <a:rPr lang="fr-FR" sz="8000" spc="-3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pc="-3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Ka henika ny lazanao</a:t>
            </a:r>
            <a:br>
              <a:rPr lang="fr-FR" sz="8000" spc="-3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pc="-3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tany sy ny lanitrao</a:t>
            </a:r>
            <a:endParaRPr lang="fr-FR" spc="-300"/>
          </a:p>
        </p:txBody>
      </p:sp>
    </p:spTree>
    <p:extLst>
      <p:ext uri="{BB962C8B-B14F-4D97-AF65-F5344CB8AC3E}">
        <p14:creationId xmlns:p14="http://schemas.microsoft.com/office/powerpoint/2010/main" val="154587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-15875" y="2766219"/>
            <a:ext cx="917575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pc="-3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4 Ireo mpitory irakao</a:t>
            </a:r>
            <a:br>
              <a:rPr lang="fr-FR" sz="8000" spc="-3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pc="-3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Mihoby eo anilanao,</a:t>
            </a:r>
            <a:br>
              <a:rPr lang="fr-FR" sz="8000" spc="-3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pc="-3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Nahefa fanompoana,</a:t>
            </a:r>
            <a:br>
              <a:rPr lang="fr-FR" sz="8000" spc="-3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pc="-3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Nihira ny fisaorana.</a:t>
            </a:r>
            <a:endParaRPr lang="fr-FR" spc="-300"/>
          </a:p>
        </p:txBody>
      </p:sp>
    </p:spTree>
    <p:extLst>
      <p:ext uri="{BB962C8B-B14F-4D97-AF65-F5344CB8AC3E}">
        <p14:creationId xmlns:p14="http://schemas.microsoft.com/office/powerpoint/2010/main" val="269114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-549275" y="2766219"/>
            <a:ext cx="1024255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pc="-3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5 Izao olona rehetra izao</a:t>
            </a:r>
            <a:br>
              <a:rPr lang="fr-FR" sz="8000" spc="-3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pc="-3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Dia mino sy manaiky Anao</a:t>
            </a:r>
            <a:br>
              <a:rPr lang="fr-FR" sz="8000" spc="-3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pc="-3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Ho Ray tsy miova sady to,</a:t>
            </a:r>
            <a:br>
              <a:rPr lang="fr-FR" sz="8000" spc="-3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pc="-3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Mahery sy Mpamindrafo.</a:t>
            </a:r>
            <a:endParaRPr lang="fr-FR" spc="-300"/>
          </a:p>
        </p:txBody>
      </p:sp>
    </p:spTree>
    <p:extLst>
      <p:ext uri="{BB962C8B-B14F-4D97-AF65-F5344CB8AC3E}">
        <p14:creationId xmlns:p14="http://schemas.microsoft.com/office/powerpoint/2010/main" val="1043381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-142875" y="2766219"/>
            <a:ext cx="942975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pc="-3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6 Ny Zanakao nirahinao</a:t>
            </a:r>
            <a:br>
              <a:rPr lang="fr-FR" sz="8000" spc="-3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pc="-3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Sy ny Fanahy Masinao</a:t>
            </a:r>
            <a:br>
              <a:rPr lang="fr-FR" sz="8000" spc="-3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pc="-3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Isaoranay Anao, ry Ray,</a:t>
            </a:r>
            <a:br>
              <a:rPr lang="fr-FR" sz="8000" spc="-3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pc="-3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Fa foto-pamonjena </a:t>
            </a:r>
            <a:br>
              <a:rPr lang="fr-FR" sz="8000" spc="-3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pc="-3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anay !</a:t>
            </a:r>
            <a:endParaRPr lang="fr-FR" spc="-300"/>
          </a:p>
        </p:txBody>
      </p:sp>
    </p:spTree>
    <p:extLst>
      <p:ext uri="{BB962C8B-B14F-4D97-AF65-F5344CB8AC3E}">
        <p14:creationId xmlns:p14="http://schemas.microsoft.com/office/powerpoint/2010/main" val="4262994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-41275" y="2766219"/>
            <a:ext cx="922655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pc="-3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7 Ry Kristy ô, Mpanjakanay,</a:t>
            </a:r>
            <a:br>
              <a:rPr lang="fr-FR" sz="8000" spc="-3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pc="-3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Mitovy hery amin-dRay</a:t>
            </a:r>
            <a:br>
              <a:rPr lang="fr-FR" sz="8000" spc="-3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pc="-3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fitiavanao anay</a:t>
            </a:r>
            <a:br>
              <a:rPr lang="fr-FR" sz="8000" spc="-3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pc="-3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No nisoloanao anay.</a:t>
            </a:r>
            <a:endParaRPr lang="fr-FR" spc="-300"/>
          </a:p>
        </p:txBody>
      </p:sp>
    </p:spTree>
    <p:extLst>
      <p:ext uri="{BB962C8B-B14F-4D97-AF65-F5344CB8AC3E}">
        <p14:creationId xmlns:p14="http://schemas.microsoft.com/office/powerpoint/2010/main" val="30905447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-396875" y="2766219"/>
            <a:ext cx="993775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pc="-3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8 Ny lozam-pahafatesana</a:t>
            </a:r>
            <a:br>
              <a:rPr lang="fr-FR" sz="8000" spc="-3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pc="-3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Novanao ho fiainanana,</a:t>
            </a:r>
            <a:br>
              <a:rPr lang="fr-FR" sz="8000" spc="-3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pc="-3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Izany no hiananay</a:t>
            </a:r>
            <a:br>
              <a:rPr lang="fr-FR" sz="8000" spc="-3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pc="-3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Na eto na rahatrizay.</a:t>
            </a:r>
            <a:endParaRPr lang="fr-FR" spc="-300"/>
          </a:p>
        </p:txBody>
      </p:sp>
    </p:spTree>
    <p:extLst>
      <p:ext uri="{BB962C8B-B14F-4D97-AF65-F5344CB8AC3E}">
        <p14:creationId xmlns:p14="http://schemas.microsoft.com/office/powerpoint/2010/main" val="245579334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69</TotalTime>
  <Words>63</Words>
  <Application>Microsoft Office PowerPoint</Application>
  <PresentationFormat>Affichage à l'écran (4:3)</PresentationFormat>
  <Paragraphs>14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Helvetica Inserat LT Std</vt:lpstr>
      <vt:lpstr>Thème Office</vt:lpstr>
      <vt:lpstr>10 - Ry Tomponay Tsitoha ô!</vt:lpstr>
      <vt:lpstr>1 Ry Tomponay Tsitoha ô ! Mpanao izao tontolo izao, Ankalazainay Hianao Fa lehibe ny herinao.</vt:lpstr>
      <vt:lpstr>2 Ny hiran’ny anjelinao Manerana ny lanitra Manehoeho fatratra Ny hobin’ny voavotra.</vt:lpstr>
      <vt:lpstr>3 Fa masina, fa masina Fa masina i Jehovah ! Ka henika ny lazanao Ny tany sy ny lanitrao</vt:lpstr>
      <vt:lpstr>4 Ireo mpitory irakao Mihoby eo anilanao, Nahefa fanompoana, Nihira ny fisaorana.</vt:lpstr>
      <vt:lpstr>5 Izao olona rehetra izao Dia mino sy manaiky Anao Ho Ray tsy miova sady to, Mahery sy Mpamindrafo.</vt:lpstr>
      <vt:lpstr>6 Ny Zanakao nirahinao Sy ny Fanahy Masinao Isaoranay Anao, ry Ray, Fa foto-pamonjena  anay !</vt:lpstr>
      <vt:lpstr>7 Ry Kristy ô, Mpanjakanay, Mitovy hery amin-dRay Ny fitiavanao anay No nisoloanao anay.</vt:lpstr>
      <vt:lpstr>8 Ny lozam-pahafatesana Novanao ho fiainanana, Izany no hiananay Na eto na rahatrizay.</vt:lpstr>
      <vt:lpstr>9 Ao an-kavanan- dRainay ao No itoeranao izao, Fa mbola hidina indray, Hitsena sy handray anay.</vt:lpstr>
      <vt:lpstr>10 Ka faly fa haíditra Ho mponina  ao an-danitra Izahay izay navotanao, Hiombon-dova Aminao.</vt:lpstr>
      <vt:lpstr>11 Tariho làlana izahay Vimbinonao ny dianay Ho isan’andro vaky izao Hambaranay  ny lazanao.</vt:lpstr>
      <vt:lpstr>12 Vonjeonao  ry Tompo ô ! Vonoy ny ratsy  ao am-po, Ka hasoavy izahay, Ambara-pahafatinay.</vt:lpstr>
      <vt:lpstr>13 Fa lehibe  ny antranao, Mahery koa Hianao, Ka dia matoky izahay, Ry Tompo Zanaharinay.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tsiory</cp:lastModifiedBy>
  <cp:revision>98</cp:revision>
  <dcterms:created xsi:type="dcterms:W3CDTF">2015-02-15T12:43:03Z</dcterms:created>
  <dcterms:modified xsi:type="dcterms:W3CDTF">2023-10-23T18:00:29Z</dcterms:modified>
</cp:coreProperties>
</file>