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4" d="100"/>
          <a:sy n="24" d="100"/>
        </p:scale>
        <p:origin x="3018" y="16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11 -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Endrey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voninahitrao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Endrey ny voninahitrao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Ray Tsitoha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Endrey ny fiandriananao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Hajainay eram-po.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06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herinao,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andronao,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mandrakizay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lanitra mitsaoka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Andriamanitray.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82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tavanao mamiratra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fahamasinanao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hery tapitr’ohatra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fahendrenao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2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Endrey, matahotra aho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Masina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Mangovitra eo imasonao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Sao dia lavinao.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23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Na dia ambony Hianao,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nidina amiko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Nitondra fihavanana,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dia mba tiako.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Koa aiza re no misy 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Mitovy Aminao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Mikarakara tsara 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natsanganao.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2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7 O, mahagaga Hianao,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Tompo tia 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fonay dia hatoky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Ambara-podinay.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0440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43</Words>
  <Application>Microsoft Office PowerPoint</Application>
  <PresentationFormat>Affichage à l'écran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Inserat LT Std</vt:lpstr>
      <vt:lpstr>Thème Office</vt:lpstr>
      <vt:lpstr>11 - Endrey ny voninahitrao</vt:lpstr>
      <vt:lpstr>1 Endrey ny voninahitrao Ry Ray Tsitoha ô ! Endrey ny fiandriananao Hajainay eram-po.</vt:lpstr>
      <vt:lpstr>2 Ny herinao,  ny andronao, Dia mandrakizay ! Ny lanitra mitsaoka Anao Ry Andriamanitray.</vt:lpstr>
      <vt:lpstr>3 Ny tavanao mamiratra Ny fahamasinanao Sy hery tapitr’ohatra Ny fahendrenao soa.</vt:lpstr>
      <vt:lpstr>4 Endrey, matahotra aho izao, Ry Tompo Masina ô ! Mangovitra eo imasonao Sao dia lavinao.</vt:lpstr>
      <vt:lpstr>5 Na dia ambony Hianao, Dia nidina amiko Nitondra fihavanana, Ka dia mba tiako.</vt:lpstr>
      <vt:lpstr>6 Koa aiza re no misy ray Mitovy Aminao : Mikarakara tsara anay Izay natsanganao.</vt:lpstr>
      <vt:lpstr>7 O, mahagaga Hianao, Ry Tompo tia anay, Ny fonay dia hatoky Anao Ambara-podinay.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94</cp:revision>
  <dcterms:created xsi:type="dcterms:W3CDTF">2015-02-15T12:43:03Z</dcterms:created>
  <dcterms:modified xsi:type="dcterms:W3CDTF">2016-02-09T17:56:54Z</dcterms:modified>
</cp:coreProperties>
</file>