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6" r:id="rId4"/>
    <p:sldId id="267" r:id="rId5"/>
    <p:sldId id="265" r:id="rId6"/>
    <p:sldId id="268" r:id="rId7"/>
    <p:sldId id="269" r:id="rId8"/>
    <p:sldId id="264" r:id="rId9"/>
    <p:sldId id="270" r:id="rId10"/>
    <p:sldId id="271" r:id="rId11"/>
    <p:sldId id="263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1" d="100"/>
          <a:sy n="21" d="100"/>
        </p:scale>
        <p:origin x="3108" y="17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13 -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Misaora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Mpahary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370805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Isika vovotany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namboariny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Hiombom-panjakana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laza aminy.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53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Misaora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Mpahary,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tany sy ny lanitra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zava-boahary,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Derao Andriamanitra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73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irany mahery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Manao ny sitrany,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zanany izay very,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Kanefa hitany,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13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Misaora Azy àry,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heniky ny soa,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Misaora ny Mpahary,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O, ry fanahiko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36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74345" y="2766219"/>
            <a:ext cx="819531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Misaora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Mpahary,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Tsarovinao ny asany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Misaora ny Mpahary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Derao ny soa vitany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60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helokao rehetra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voavelany,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tsy mba misy fetra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fitiavany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0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Zanany nafoiny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ho mpamonjinao,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hianao nantsoiny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Handray ny aim-baovao.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11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Ny toky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nomeny,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ny fahasoavana,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Maharitra ireny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manam-pahataperana,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26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Avelany tokoa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hatezerany,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tsy mba hahavoa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Antsika olony,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07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Izy mahalala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toetsika atý,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tena Ray mandala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Antsika zanany.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07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He, toy ny voninkazo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ain’ny olombelona,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ela dia malazo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tena mora levona,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99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Jeso manan-kery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Hamoha fasana,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hisy izay ho very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olo-masina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2050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39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Inserat LT Std</vt:lpstr>
      <vt:lpstr>Thème Office</vt:lpstr>
      <vt:lpstr>13 - Misaora  ny Mpahary</vt:lpstr>
      <vt:lpstr>1 Misaora  ny Mpahary, Tsarovinao ny asany Misaora ny Mpahary Derao ny soa vitany !</vt:lpstr>
      <vt:lpstr>Ny helokao rehetra Dia voavelany, Fa tsy mba misy fetra Ny fitiavany :</vt:lpstr>
      <vt:lpstr>Ny Zanany nafoiny Mba ho mpamonjinao, Ka hianao nantsoiny Handray ny aim-baovao.</vt:lpstr>
      <vt:lpstr>2 Ny toky  izay nomeny, Sy ny fahasoavana, Maharitra ireny Tsy manam-pahataperana,</vt:lpstr>
      <vt:lpstr>Avelany tokoa Ny hatezerany, Ka tsy mba hahavoa Antsika olony,</vt:lpstr>
      <vt:lpstr>Fa Izy mahalala Ny toetsika atý, Ka tena Ray mandala Antsika zanany.</vt:lpstr>
      <vt:lpstr>3 He, toy ny voninkazo Ny ain’ny olombelona, Tsy ela dia malazo Ka tena mora levona,</vt:lpstr>
      <vt:lpstr>Fa Jeso manan-kery Hamoha fasana, Tsy hisy izay ho very Ny olo-masina ;</vt:lpstr>
      <vt:lpstr>Isika vovotany No namboariny Hiombom-panjakana Sy laza aminy.</vt:lpstr>
      <vt:lpstr>4 Misaora  ny Mpahary, Ry tany sy ny lanitra ! Ry zava-boahary, Derao Andriamanitra !</vt:lpstr>
      <vt:lpstr>Ry irany mahery Manao ny sitrany, Ry zanany izay very, Kanefa hitany,</vt:lpstr>
      <vt:lpstr>Misaora Azy àry, Fa heniky ny soa, Misaora ny Mpahary, O, ry fanahiko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96</cp:revision>
  <dcterms:created xsi:type="dcterms:W3CDTF">2015-02-15T12:43:03Z</dcterms:created>
  <dcterms:modified xsi:type="dcterms:W3CDTF">2016-02-09T17:39:44Z</dcterms:modified>
</cp:coreProperties>
</file>