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70" r:id="rId5"/>
    <p:sldId id="263" r:id="rId6"/>
    <p:sldId id="267" r:id="rId7"/>
    <p:sldId id="26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49" d="100"/>
          <a:sy n="49" d="100"/>
        </p:scale>
        <p:origin x="66" y="396"/>
      </p:cViewPr>
      <p:guideLst/>
    </p:cSldViewPr>
  </p:slideViewPr>
  <p:outlineViewPr>
    <p:cViewPr>
      <p:scale>
        <a:sx n="33" d="100"/>
        <a:sy n="33" d="100"/>
      </p:scale>
      <p:origin x="0" y="-15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73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12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6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0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8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9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8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33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4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6600" dirty="0">
                <a:latin typeface="Vivaldi" panose="03020602050506090804" pitchFamily="66" charset="0"/>
              </a:rPr>
              <a:t>14</a:t>
            </a:r>
            <a:r>
              <a:rPr lang="fr-FR" sz="9600" dirty="0">
                <a:latin typeface="Vivaldi" panose="03020602050506090804" pitchFamily="66" charset="0"/>
              </a:rPr>
              <a:t/>
            </a:r>
            <a:br>
              <a:rPr lang="fr-FR" sz="9600" dirty="0">
                <a:latin typeface="Vivaldi" panose="03020602050506090804" pitchFamily="66" charset="0"/>
              </a:rPr>
            </a:br>
            <a:r>
              <a:rPr lang="fr-FR" sz="12800" dirty="0">
                <a:latin typeface="Vivaldi" panose="03020602050506090804" pitchFamily="66" charset="0"/>
              </a:rPr>
              <a:t>O, </a:t>
            </a:r>
            <a:r>
              <a:rPr lang="fr-FR" sz="12800" dirty="0" err="1">
                <a:latin typeface="Vivaldi" panose="03020602050506090804" pitchFamily="66" charset="0"/>
              </a:rPr>
              <a:t>ry</a:t>
            </a:r>
            <a:r>
              <a:rPr lang="fr-FR" sz="12800" dirty="0">
                <a:latin typeface="Vivaldi" panose="03020602050506090804" pitchFamily="66" charset="0"/>
              </a:rPr>
              <a:t> </a:t>
            </a:r>
            <a:r>
              <a:rPr lang="fr-FR" sz="12800" dirty="0" err="1">
                <a:latin typeface="Vivaldi" panose="03020602050506090804" pitchFamily="66" charset="0"/>
              </a:rPr>
              <a:t>tany</a:t>
            </a:r>
            <a:r>
              <a:rPr lang="fr-FR" sz="12800" dirty="0">
                <a:latin typeface="Vivaldi" panose="03020602050506090804" pitchFamily="66" charset="0"/>
              </a:rPr>
              <a:t> </a:t>
            </a:r>
            <a:r>
              <a:rPr lang="fr-FR" sz="12800" dirty="0" err="1">
                <a:latin typeface="Vivaldi" panose="03020602050506090804" pitchFamily="66" charset="0"/>
              </a:rPr>
              <a:t>rehetra</a:t>
            </a:r>
            <a:r>
              <a:rPr lang="fr-FR" sz="12800" dirty="0">
                <a:latin typeface="Vivaldi" panose="03020602050506090804" pitchFamily="66" charset="0"/>
              </a:rPr>
              <a:t> </a:t>
            </a:r>
            <a:r>
              <a:rPr lang="fr-FR" sz="12800" dirty="0" err="1">
                <a:latin typeface="Vivaldi" panose="03020602050506090804" pitchFamily="66" charset="0"/>
              </a:rPr>
              <a:t>avia</a:t>
            </a:r>
            <a:r>
              <a:rPr lang="fr-FR" sz="12800" dirty="0">
                <a:latin typeface="Vivaldi" panose="03020602050506090804" pitchFamily="66" charset="0"/>
              </a:rPr>
              <a:t> </a:t>
            </a:r>
            <a:r>
              <a:rPr lang="fr-FR" sz="12800" dirty="0" err="1">
                <a:latin typeface="Vivaldi" panose="03020602050506090804" pitchFamily="66" charset="0"/>
              </a:rPr>
              <a:t>izao</a:t>
            </a:r>
            <a:endParaRPr lang="fr-FR" sz="12800" dirty="0"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8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Dera, </a:t>
            </a:r>
            <a:r>
              <a:rPr lang="fr-FR" sz="9600" dirty="0" err="1">
                <a:latin typeface="Helvetica Inserat LT Std" panose="020B0806030702050204" pitchFamily="34" charset="0"/>
              </a:rPr>
              <a:t>laza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anie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Voninahi-dehibe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Ho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>, </a:t>
            </a:r>
            <a:r>
              <a:rPr lang="fr-FR" sz="9600" dirty="0" err="1">
                <a:latin typeface="Helvetica Inserat LT Std" panose="020B0806030702050204" pitchFamily="34" charset="0"/>
              </a:rPr>
              <a:t>ry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Tomponay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Tsitoha</a:t>
            </a:r>
            <a:r>
              <a:rPr lang="fr-FR" sz="9600" dirty="0">
                <a:latin typeface="Helvetica Inserat LT Std" panose="020B0806030702050204" pitchFamily="34" charset="0"/>
              </a:rPr>
              <a:t> ô !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Amen.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44310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1 O, </a:t>
            </a:r>
            <a:r>
              <a:rPr lang="fr-FR" sz="9600" dirty="0" err="1">
                <a:latin typeface="Helvetica Inserat LT Std" panose="020B0806030702050204" pitchFamily="34" charset="0"/>
              </a:rPr>
              <a:t>ry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tany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rehetra</a:t>
            </a:r>
            <a:r>
              <a:rPr lang="fr-FR" sz="9600" dirty="0">
                <a:latin typeface="Helvetica Inserat LT Std" panose="020B0806030702050204" pitchFamily="34" charset="0"/>
              </a:rPr>
              <a:t>, </a:t>
            </a:r>
            <a:r>
              <a:rPr lang="fr-FR" sz="9600" dirty="0" err="1">
                <a:latin typeface="Helvetica Inserat LT Std" panose="020B0806030702050204" pitchFamily="34" charset="0"/>
              </a:rPr>
              <a:t>avia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izao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Hidera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Mpanavotra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7076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miantso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antsika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hankao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Anatrehany</a:t>
            </a:r>
            <a:r>
              <a:rPr lang="fr-FR" sz="9600" dirty="0">
                <a:latin typeface="Helvetica Inserat LT Std" panose="020B0806030702050204" pitchFamily="34" charset="0"/>
              </a:rPr>
              <a:t>, </a:t>
            </a:r>
            <a:r>
              <a:rPr lang="fr-FR" sz="9600" dirty="0" err="1">
                <a:latin typeface="Helvetica Inserat LT Std" panose="020B0806030702050204" pitchFamily="34" charset="0"/>
              </a:rPr>
              <a:t>mba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hohasoaviny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ao</a:t>
            </a:r>
            <a:r>
              <a:rPr lang="fr-FR" sz="9600" dirty="0">
                <a:latin typeface="Helvetica Inserat LT Std" panose="020B0806030702050204" pitchFamily="34" charset="0"/>
              </a:rPr>
              <a:t> :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64199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Dera, </a:t>
            </a:r>
            <a:r>
              <a:rPr lang="fr-FR" sz="9600" dirty="0" err="1">
                <a:latin typeface="Helvetica Inserat LT Std" panose="020B0806030702050204" pitchFamily="34" charset="0"/>
              </a:rPr>
              <a:t>laza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anie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Voninahi-dehibe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Ho </a:t>
            </a:r>
            <a:r>
              <a:rPr lang="fr-FR" sz="96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9600" dirty="0" smtClean="0">
                <a:latin typeface="Helvetica Inserat LT Std" panose="020B0806030702050204" pitchFamily="34" charset="0"/>
              </a:rPr>
              <a:t>, </a:t>
            </a:r>
            <a:r>
              <a:rPr lang="fr-FR" sz="96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9600" dirty="0" smtClean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Tomponay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Tsitoha</a:t>
            </a:r>
            <a:r>
              <a:rPr lang="fr-FR" sz="9600" dirty="0">
                <a:latin typeface="Helvetica Inserat LT Std" panose="020B0806030702050204" pitchFamily="34" charset="0"/>
              </a:rPr>
              <a:t> ô !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Amen.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9294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2 He, </a:t>
            </a:r>
            <a:r>
              <a:rPr lang="fr-FR" sz="9600" dirty="0" err="1">
                <a:latin typeface="Helvetica Inserat LT Std" panose="020B0806030702050204" pitchFamily="34" charset="0"/>
              </a:rPr>
              <a:t>Jehovah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miantra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antsika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izao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Ka dia </a:t>
            </a:r>
            <a:r>
              <a:rPr lang="fr-FR" sz="9600" dirty="0" err="1">
                <a:latin typeface="Helvetica Inserat LT Std" panose="020B0806030702050204" pitchFamily="34" charset="0"/>
              </a:rPr>
              <a:t>manolotra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antsika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indray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3425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endriny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mbamin’ny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aina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vaovao</a:t>
            </a:r>
            <a:r>
              <a:rPr lang="fr-FR" sz="9600" dirty="0">
                <a:latin typeface="Helvetica Inserat LT Std" panose="020B0806030702050204" pitchFamily="34" charset="0"/>
              </a:rPr>
              <a:t> ;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Eny</a:t>
            </a:r>
            <a:r>
              <a:rPr lang="fr-FR" sz="9600" dirty="0">
                <a:latin typeface="Helvetica Inserat LT Std" panose="020B0806030702050204" pitchFamily="34" charset="0"/>
              </a:rPr>
              <a:t>, </a:t>
            </a:r>
            <a:r>
              <a:rPr lang="fr-FR" sz="9600" dirty="0" err="1">
                <a:latin typeface="Helvetica Inserat LT Std" panose="020B0806030702050204" pitchFamily="34" charset="0"/>
              </a:rPr>
              <a:t>Izy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Manaiky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tokoa</a:t>
            </a:r>
            <a:r>
              <a:rPr lang="fr-FR" sz="9600" dirty="0">
                <a:latin typeface="Helvetica Inserat LT Std" panose="020B0806030702050204" pitchFamily="34" charset="0"/>
              </a:rPr>
              <a:t> ho Ray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83468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82888"/>
            <a:ext cx="12192000" cy="1292225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Dera, </a:t>
            </a:r>
            <a:r>
              <a:rPr lang="fr-FR" sz="9600" dirty="0" err="1">
                <a:latin typeface="Helvetica Inserat LT Std" panose="020B0806030702050204" pitchFamily="34" charset="0"/>
              </a:rPr>
              <a:t>laza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anie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Voninahi-dehibe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Ho </a:t>
            </a:r>
            <a:r>
              <a:rPr lang="fr-FR" sz="9600" dirty="0" err="1">
                <a:latin typeface="Helvetica Inserat LT Std" panose="020B0806030702050204" pitchFamily="34" charset="0"/>
              </a:rPr>
              <a:t>Anao</a:t>
            </a:r>
            <a:r>
              <a:rPr lang="fr-FR" sz="9600" dirty="0">
                <a:latin typeface="Helvetica Inserat LT Std" panose="020B0806030702050204" pitchFamily="34" charset="0"/>
              </a:rPr>
              <a:t>, </a:t>
            </a:r>
            <a:r>
              <a:rPr lang="fr-FR" sz="9600" dirty="0" err="1">
                <a:latin typeface="Helvetica Inserat LT Std" panose="020B0806030702050204" pitchFamily="34" charset="0"/>
              </a:rPr>
              <a:t>ry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Tomponay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Tsitoha</a:t>
            </a:r>
            <a:r>
              <a:rPr lang="fr-FR" sz="9600" dirty="0">
                <a:latin typeface="Helvetica Inserat LT Std" panose="020B0806030702050204" pitchFamily="34" charset="0"/>
              </a:rPr>
              <a:t> ô !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Amen.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61974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840038"/>
            <a:ext cx="12192000" cy="1177925"/>
          </a:xfrm>
        </p:spPr>
        <p:txBody>
          <a:bodyPr>
            <a:noAutofit/>
          </a:bodyPr>
          <a:lstStyle/>
          <a:p>
            <a:pPr algn="ctr"/>
            <a:r>
              <a:rPr lang="fr-FR" sz="9600" dirty="0">
                <a:latin typeface="Helvetica Inserat LT Std" panose="020B0806030702050204" pitchFamily="34" charset="0"/>
              </a:rPr>
              <a:t>3 </a:t>
            </a:r>
            <a:r>
              <a:rPr lang="fr-FR" sz="9600" dirty="0" err="1">
                <a:latin typeface="Helvetica Inserat LT Std" panose="020B0806030702050204" pitchFamily="34" charset="0"/>
              </a:rPr>
              <a:t>Asandrato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feo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 smtClean="0">
                <a:latin typeface="Helvetica Inserat LT Std" panose="020B0806030702050204" pitchFamily="34" charset="0"/>
              </a:rPr>
              <a:t>hihoby</a:t>
            </a:r>
            <a:r>
              <a:rPr lang="fr-FR" sz="9600" dirty="0" smtClean="0">
                <a:latin typeface="Helvetica Inserat LT Std" panose="020B0806030702050204" pitchFamily="34" charset="0"/>
              </a:rPr>
              <a:t> </a:t>
            </a:r>
            <a:r>
              <a:rPr lang="fr-FR" sz="96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9600" dirty="0" smtClean="0">
                <a:latin typeface="Helvetica Inserat LT Std" panose="020B0806030702050204" pitchFamily="34" charset="0"/>
              </a:rPr>
              <a:t> : </a:t>
            </a:r>
            <a:r>
              <a:rPr lang="fr-FR" sz="9600" dirty="0" err="1" smtClean="0">
                <a:latin typeface="Helvetica Inserat LT Std" panose="020B0806030702050204" pitchFamily="34" charset="0"/>
              </a:rPr>
              <a:t>Isaoranamandrakizay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02919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12192000" cy="1325562"/>
          </a:xfrm>
        </p:spPr>
        <p:txBody>
          <a:bodyPr>
            <a:noAutofit/>
          </a:bodyPr>
          <a:lstStyle/>
          <a:p>
            <a:pPr algn="ctr"/>
            <a:r>
              <a:rPr lang="fr-FR" sz="9600" dirty="0" err="1">
                <a:latin typeface="Helvetica Inserat LT Std" panose="020B0806030702050204" pitchFamily="34" charset="0"/>
              </a:rPr>
              <a:t>Ry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Tompo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Mahery</a:t>
            </a:r>
            <a:r>
              <a:rPr lang="fr-FR" sz="9600" dirty="0">
                <a:latin typeface="Helvetica Inserat LT Std" panose="020B0806030702050204" pitchFamily="34" charset="0"/>
              </a:rPr>
              <a:t>,</a:t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Izay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manome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>
                <a:latin typeface="Helvetica Inserat LT Std" panose="020B0806030702050204" pitchFamily="34" charset="0"/>
              </a:rPr>
              <a:t>Ho </a:t>
            </a:r>
            <a:r>
              <a:rPr lang="fr-FR" sz="9600" dirty="0" err="1">
                <a:latin typeface="Helvetica Inserat LT Std" panose="020B0806030702050204" pitchFamily="34" charset="0"/>
              </a:rPr>
              <a:t>anay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olom-bery</a:t>
            </a:r>
            <a:r>
              <a:rPr lang="fr-FR" sz="9600" dirty="0">
                <a:latin typeface="Helvetica Inserat LT Std" panose="020B0806030702050204" pitchFamily="34" charset="0"/>
              </a:rPr>
              <a:t/>
            </a:r>
            <a:br>
              <a:rPr lang="fr-FR" sz="9600" dirty="0">
                <a:latin typeface="Helvetica Inserat LT Std" panose="020B0806030702050204" pitchFamily="34" charset="0"/>
              </a:rPr>
            </a:br>
            <a:r>
              <a:rPr lang="fr-FR" sz="9600" dirty="0" err="1">
                <a:latin typeface="Helvetica Inserat LT Std" panose="020B0806030702050204" pitchFamily="34" charset="0"/>
              </a:rPr>
              <a:t>ny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aina</a:t>
            </a:r>
            <a:r>
              <a:rPr lang="fr-FR" sz="9600" dirty="0">
                <a:latin typeface="Helvetica Inserat LT Std" panose="020B0806030702050204" pitchFamily="34" charset="0"/>
              </a:rPr>
              <a:t> </a:t>
            </a:r>
            <a:r>
              <a:rPr lang="fr-FR" sz="9600" dirty="0" err="1">
                <a:latin typeface="Helvetica Inserat LT Std" panose="020B0806030702050204" pitchFamily="34" charset="0"/>
              </a:rPr>
              <a:t>vaovao</a:t>
            </a:r>
            <a:r>
              <a:rPr lang="fr-FR" sz="9600" dirty="0">
                <a:latin typeface="Helvetica Inserat LT Std" panose="020B0806030702050204" pitchFamily="34" charset="0"/>
              </a:rPr>
              <a:t> ;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509558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39</Words>
  <Application>Microsoft Office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Vivaldi</vt:lpstr>
      <vt:lpstr>Thème Office</vt:lpstr>
      <vt:lpstr>14 O, ry tany rehetra avia izao</vt:lpstr>
      <vt:lpstr>1 O, ry tany rehetra, avia izao Hidera ny Tompo Mpanavotra anao</vt:lpstr>
      <vt:lpstr>Ny Tompo miantso antsika hankao Anatrehany, mba hohasoaviny ao :</vt:lpstr>
      <vt:lpstr>Dera, laza anie Voninahi-dehibe, Ho Anao, ry Tomponay Tsitoha ô ! Amen.</vt:lpstr>
      <vt:lpstr>2 He, Jehovah miantra antsika izao, Ka dia manolotra antsika indray</vt:lpstr>
      <vt:lpstr>Ny endriny mbamin’ny aina vaovao ; Eny, Izy Manaiky tokoa ho Ray</vt:lpstr>
      <vt:lpstr>Dera, laza anie Voninahi-dehibe, Ho Anao, ry Tomponay Tsitoha ô ! Amen.</vt:lpstr>
      <vt:lpstr>3 Asandrato  ny feo hihoby hoe : Isaoranamandrakizay ianao,</vt:lpstr>
      <vt:lpstr>Ry Tompo Mahery, Izay manome Ho anay olom-bery ny aina vaovao ;</vt:lpstr>
      <vt:lpstr>Dera, laza anie Voninahi-dehibe, Ho Anao, ry Tomponay Tsitoha ô ! Amen.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100</cp:revision>
  <dcterms:created xsi:type="dcterms:W3CDTF">2015-02-15T12:43:03Z</dcterms:created>
  <dcterms:modified xsi:type="dcterms:W3CDTF">2023-04-04T16:37:21Z</dcterms:modified>
</cp:coreProperties>
</file>