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48"/>
      </p:cViewPr>
      <p:guideLst/>
    </p:cSldViewPr>
  </p:slideViewPr>
  <p:outlineViewPr>
    <p:cViewPr>
      <p:scale>
        <a:sx n="33" d="100"/>
        <a:sy n="33" d="100"/>
      </p:scale>
      <p:origin x="0" y="-8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08/07/2023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15 -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hankalaza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hankalaza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lehibe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haja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Andeha mitambara,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vazan-tany ô !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Miankohofa tsara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Hanaja Azy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Ry Tomponay Tsitoha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Indreto izahay,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Manondrika ny loha,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Midera Anao, ry Ray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fonay sy ny hery,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Fanahy, saina 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Omena Anao irery,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anjakao tokoa.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Mpanjaka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 hendry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Tomponay,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tena mahakendry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hahasoa anay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misy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toa mangidy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fitondranao soa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saina sy safidy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Manaiky Anao tokoa.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Manerana ny tany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 ny lazanao,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be tsy hita lany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voninahitrao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7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fiderana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Ventesinay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Hosana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577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31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15 - Avia hankalaza</vt:lpstr>
      <vt:lpstr>1 Avia hankalaza Ny Tompo lehibe, Fa feno hery, haja, Jehovah Masina e</vt:lpstr>
      <vt:lpstr>Andeha mitambara, Ry vazan-tany ô ! Miankohofa tsara Hanaja Azy izao.</vt:lpstr>
      <vt:lpstr>2 Ry Tomponay Tsitoha Indreto izahay, Manondrika ny loha, Midera Anao, ry Ray</vt:lpstr>
      <vt:lpstr>Ny fonay sy ny hery, Fanahy, saina koa, Omena Anao irery, Ka anjakao tokoa.</vt:lpstr>
      <vt:lpstr>3 Mpanjaka tena hendry Hianao,  ry Tomponay, Ka tena mahakendry Izay hahasoa anay ;</vt:lpstr>
      <vt:lpstr>Na misy  toa mangidy Ny fitondranao soa Ny saina sy safidy Manaiky Anao tokoa.</vt:lpstr>
      <vt:lpstr>4 Manerana ny tany Izao ny lazanao, Ka be tsy hita lany Ny voninahitrao ;</vt:lpstr>
      <vt:lpstr>Koa hira fiderana Ventesinay izao Haleloia, Hosana ! Mba raiso ho 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100</cp:revision>
  <dcterms:created xsi:type="dcterms:W3CDTF">2015-02-15T12:43:03Z</dcterms:created>
  <dcterms:modified xsi:type="dcterms:W3CDTF">2023-07-08T04:50:42Z</dcterms:modified>
</cp:coreProperties>
</file>