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handoutMasterIdLst>
    <p:handoutMasterId r:id="rId15"/>
  </p:handoutMasterIdLst>
  <p:sldIdLst>
    <p:sldId id="1144" r:id="rId2"/>
    <p:sldId id="1185" r:id="rId3"/>
    <p:sldId id="1231" r:id="rId4"/>
    <p:sldId id="1230" r:id="rId5"/>
    <p:sldId id="1213" r:id="rId6"/>
    <p:sldId id="1232" r:id="rId7"/>
    <p:sldId id="1233" r:id="rId8"/>
    <p:sldId id="1214" r:id="rId9"/>
    <p:sldId id="1234" r:id="rId10"/>
    <p:sldId id="1235" r:id="rId11"/>
    <p:sldId id="1215" r:id="rId12"/>
    <p:sldId id="1236" r:id="rId13"/>
    <p:sldId id="123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5D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6453" autoAdjust="0"/>
  </p:normalViewPr>
  <p:slideViewPr>
    <p:cSldViewPr snapToGrid="0">
      <p:cViewPr varScale="1">
        <p:scale>
          <a:sx n="64" d="100"/>
          <a:sy n="64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3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11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D4F5C-9B36-42AE-A85A-C3FFC097BB74}" type="datetimeFigureOut">
              <a:rPr lang="fr-FR" smtClean="0"/>
              <a:pPr/>
              <a:t>23/10/2023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ADD1C-DB3D-4395-AF1A-F275CA2A608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97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18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81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58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61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69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07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99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19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83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52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/>
              <a:pPr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64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757738" y="2968625"/>
            <a:ext cx="4386262" cy="995363"/>
          </a:xfrm>
        </p:spPr>
        <p:txBody>
          <a:bodyPr>
            <a:noAutofit/>
          </a:bodyPr>
          <a:lstStyle/>
          <a:p>
            <a:pPr algn="l"/>
            <a:r>
              <a:rPr lang="it-IT" sz="8625" dirty="0">
                <a:latin typeface="Bebas Neue" panose="020B0606020202050201" pitchFamily="34" charset="0"/>
                <a:ea typeface="Times New Roman" panose="02020603050405020304" pitchFamily="18" charset="0"/>
              </a:rPr>
              <a:t>Avia ry</a:t>
            </a:r>
            <a:br>
              <a:rPr lang="it-IT" sz="8625" dirty="0">
                <a:latin typeface="Bebas Neue" panose="020B0606020202050201" pitchFamily="34" charset="0"/>
                <a:ea typeface="Times New Roman" panose="02020603050405020304" pitchFamily="18" charset="0"/>
              </a:rPr>
            </a:br>
            <a:r>
              <a:rPr lang="it-IT" sz="8625" dirty="0">
                <a:latin typeface="Bebas Neue" panose="020B0606020202050201" pitchFamily="34" charset="0"/>
                <a:ea typeface="Times New Roman" panose="02020603050405020304" pitchFamily="18" charset="0"/>
              </a:rPr>
              <a:t>vazantany</a:t>
            </a:r>
            <a:br>
              <a:rPr lang="it-IT" sz="8625" dirty="0">
                <a:latin typeface="Bebas Neue" panose="020B0606020202050201" pitchFamily="34" charset="0"/>
                <a:ea typeface="Times New Roman" panose="02020603050405020304" pitchFamily="18" charset="0"/>
              </a:rPr>
            </a:br>
            <a:r>
              <a:rPr lang="it-IT" sz="8625" dirty="0">
                <a:latin typeface="Bebas Neue" panose="020B0606020202050201" pitchFamily="34" charset="0"/>
                <a:ea typeface="Times New Roman" panose="02020603050405020304" pitchFamily="18" charset="0"/>
              </a:rPr>
              <a:t>ô</a:t>
            </a:r>
            <a:endParaRPr lang="fr-FR" sz="8625" dirty="0">
              <a:latin typeface="Bebas Neue" panose="020B0606020202050201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79378" y="857250"/>
            <a:ext cx="381860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27000" dirty="0">
                <a:latin typeface="Bebas Neue" panose="020B0606020202050201" pitchFamily="34" charset="0"/>
                <a:ea typeface="Times New Roman" panose="02020603050405020304" pitchFamily="18" charset="0"/>
              </a:rPr>
              <a:t>16</a:t>
            </a:r>
            <a:endParaRPr lang="fr-FR" sz="27000" dirty="0"/>
          </a:p>
        </p:txBody>
      </p:sp>
    </p:spTree>
    <p:extLst>
      <p:ext uri="{BB962C8B-B14F-4D97-AF65-F5344CB8AC3E}">
        <p14:creationId xmlns:p14="http://schemas.microsoft.com/office/powerpoint/2010/main" val="33607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latin typeface="Helvetica Inserat LT Std" panose="020B0806030702050204" pitchFamily="34" charset="0"/>
              </a:rPr>
              <a:t>:,: </a:t>
            </a:r>
            <a:r>
              <a:rPr lang="fr-FR" sz="7200" dirty="0" err="1">
                <a:latin typeface="Helvetica Inserat LT Std" panose="020B0806030702050204" pitchFamily="34" charset="0"/>
              </a:rPr>
              <a:t>Derao</a:t>
            </a:r>
            <a:r>
              <a:rPr lang="fr-FR" sz="7200" dirty="0">
                <a:latin typeface="Helvetica Inserat LT Std" panose="020B0806030702050204" pitchFamily="34" charset="0"/>
              </a:rPr>
              <a:t>, </a:t>
            </a:r>
            <a:r>
              <a:rPr lang="fr-FR" sz="7200" dirty="0" err="1">
                <a:latin typeface="Helvetica Inserat LT Std" panose="020B0806030702050204" pitchFamily="34" charset="0"/>
              </a:rPr>
              <a:t>derao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>
                <a:latin typeface="Helvetica Inserat LT Std" panose="020B0806030702050204" pitchFamily="34" charset="0"/>
              </a:rPr>
              <a:t>fa </a:t>
            </a:r>
            <a:r>
              <a:rPr lang="fr-FR" sz="7200" dirty="0" err="1">
                <a:latin typeface="Helvetica Inserat LT Std" panose="020B0806030702050204" pitchFamily="34" charset="0"/>
              </a:rPr>
              <a:t>mendrika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Ilay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nanavotra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anareo</a:t>
            </a:r>
            <a:r>
              <a:rPr lang="fr-FR" sz="7200" dirty="0">
                <a:latin typeface="Helvetica Inserat LT Std" panose="020B0806030702050204" pitchFamily="34" charset="0"/>
              </a:rPr>
              <a:t> :,:</a:t>
            </a:r>
          </a:p>
        </p:txBody>
      </p:sp>
    </p:spTree>
    <p:extLst>
      <p:ext uri="{BB962C8B-B14F-4D97-AF65-F5344CB8AC3E}">
        <p14:creationId xmlns:p14="http://schemas.microsoft.com/office/powerpoint/2010/main" val="18819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fi-FI" sz="7200" dirty="0">
                <a:latin typeface="Helvetica Inserat LT Std" panose="020B0806030702050204" pitchFamily="34" charset="0"/>
              </a:rPr>
              <a:t>4. Avia, </a:t>
            </a:r>
            <a:br>
              <a:rPr lang="fi-FI" sz="7200" dirty="0">
                <a:latin typeface="Helvetica Inserat LT Std" panose="020B0806030702050204" pitchFamily="34" charset="0"/>
              </a:rPr>
            </a:br>
            <a:r>
              <a:rPr lang="fi-FI" sz="7200" dirty="0">
                <a:latin typeface="Helvetica Inserat LT Std" panose="020B0806030702050204" pitchFamily="34" charset="0"/>
              </a:rPr>
              <a:t>ry olom-bery ô !</a:t>
            </a:r>
            <a:br>
              <a:rPr lang="fi-FI" sz="7200" dirty="0">
                <a:latin typeface="Helvetica Inserat LT Std" panose="020B0806030702050204" pitchFamily="34" charset="0"/>
              </a:rPr>
            </a:br>
            <a:r>
              <a:rPr lang="nb-NO" sz="7200" dirty="0">
                <a:latin typeface="Helvetica Inserat LT Std" panose="020B0806030702050204" pitchFamily="34" charset="0"/>
              </a:rPr>
              <a:t>Izay mandre </a:t>
            </a:r>
            <a:br>
              <a:rPr lang="nb-NO" sz="7200" dirty="0">
                <a:latin typeface="Helvetica Inserat LT Std" panose="020B0806030702050204" pitchFamily="34" charset="0"/>
              </a:rPr>
            </a:br>
            <a:r>
              <a:rPr lang="nb-NO" sz="7200" dirty="0">
                <a:latin typeface="Helvetica Inserat LT Std" panose="020B0806030702050204" pitchFamily="34" charset="0"/>
              </a:rPr>
              <a:t>ny teny soa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5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fr-FR" sz="7200" dirty="0" err="1">
                <a:latin typeface="Helvetica Inserat LT Std" panose="020B0806030702050204" pitchFamily="34" charset="0"/>
              </a:rPr>
              <a:t>Hoe</a:t>
            </a:r>
            <a:r>
              <a:rPr lang="fr-FR" sz="7200" dirty="0">
                <a:latin typeface="Helvetica Inserat LT Std" panose="020B0806030702050204" pitchFamily="34" charset="0"/>
              </a:rPr>
              <a:t> : "</a:t>
            </a:r>
            <a:r>
              <a:rPr lang="fr-FR" sz="7200" dirty="0" err="1">
                <a:latin typeface="Helvetica Inserat LT Std" panose="020B0806030702050204" pitchFamily="34" charset="0"/>
              </a:rPr>
              <a:t>Manatona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Ahy</a:t>
            </a:r>
            <a:r>
              <a:rPr lang="fr-FR" sz="7200" dirty="0">
                <a:latin typeface="Helvetica Inserat LT Std" panose="020B0806030702050204" pitchFamily="34" charset="0"/>
              </a:rPr>
              <a:t> '</a:t>
            </a:r>
            <a:r>
              <a:rPr lang="fr-FR" sz="7200" dirty="0" err="1">
                <a:latin typeface="Helvetica Inserat LT Std" panose="020B0806030702050204" pitchFamily="34" charset="0"/>
              </a:rPr>
              <a:t>zao</a:t>
            </a:r>
            <a:r>
              <a:rPr lang="fr-FR" sz="7200" dirty="0">
                <a:latin typeface="Helvetica Inserat LT Std" panose="020B0806030702050204" pitchFamily="34" charset="0"/>
              </a:rPr>
              <a:t>";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es-ES" sz="7200" dirty="0" err="1">
                <a:latin typeface="Helvetica Inserat LT Std" panose="020B0806030702050204" pitchFamily="34" charset="0"/>
              </a:rPr>
              <a:t>Anio</a:t>
            </a:r>
            <a:r>
              <a:rPr lang="es-ES" sz="7200" dirty="0">
                <a:latin typeface="Helvetica Inserat LT Std" panose="020B0806030702050204" pitchFamily="34" charset="0"/>
              </a:rPr>
              <a:t> </a:t>
            </a:r>
            <a:r>
              <a:rPr lang="es-ES" sz="7200" dirty="0" err="1">
                <a:latin typeface="Helvetica Inserat LT Std" panose="020B0806030702050204" pitchFamily="34" charset="0"/>
              </a:rPr>
              <a:t>ny</a:t>
            </a:r>
            <a:r>
              <a:rPr lang="es-ES" sz="7200" dirty="0">
                <a:latin typeface="Helvetica Inserat LT Std" panose="020B0806030702050204" pitchFamily="34" charset="0"/>
              </a:rPr>
              <a:t> </a:t>
            </a:r>
            <a:r>
              <a:rPr lang="es-ES" sz="7200" dirty="0" err="1">
                <a:latin typeface="Helvetica Inserat LT Std" panose="020B0806030702050204" pitchFamily="34" charset="0"/>
              </a:rPr>
              <a:t>Tompo</a:t>
            </a:r>
            <a:r>
              <a:rPr lang="es-ES" sz="7200" dirty="0">
                <a:latin typeface="Helvetica Inserat LT Std" panose="020B0806030702050204" pitchFamily="34" charset="0"/>
              </a:rPr>
              <a:t> </a:t>
            </a:r>
            <a:br>
              <a:rPr lang="es-ES" sz="7200" dirty="0">
                <a:latin typeface="Helvetica Inserat LT Std" panose="020B0806030702050204" pitchFamily="34" charset="0"/>
              </a:rPr>
            </a:br>
            <a:r>
              <a:rPr lang="es-ES" sz="7200" dirty="0" err="1">
                <a:latin typeface="Helvetica Inserat LT Std" panose="020B0806030702050204" pitchFamily="34" charset="0"/>
              </a:rPr>
              <a:t>mba</a:t>
            </a:r>
            <a:r>
              <a:rPr lang="es-ES" sz="7200" dirty="0">
                <a:latin typeface="Helvetica Inserat LT Std" panose="020B0806030702050204" pitchFamily="34" charset="0"/>
              </a:rPr>
              <a:t> </a:t>
            </a:r>
            <a:r>
              <a:rPr lang="es-ES" sz="7200" dirty="0" err="1">
                <a:latin typeface="Helvetica Inserat LT Std" panose="020B0806030702050204" pitchFamily="34" charset="0"/>
              </a:rPr>
              <a:t>fidio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1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latin typeface="Helvetica Inserat LT Std" panose="020B0806030702050204" pitchFamily="34" charset="0"/>
              </a:rPr>
              <a:t>:,: </a:t>
            </a:r>
            <a:r>
              <a:rPr lang="fr-FR" sz="7200" dirty="0" err="1">
                <a:latin typeface="Helvetica Inserat LT Std" panose="020B0806030702050204" pitchFamily="34" charset="0"/>
              </a:rPr>
              <a:t>Ny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fitiavany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valio</a:t>
            </a:r>
            <a:r>
              <a:rPr lang="fr-FR" sz="7200" dirty="0">
                <a:latin typeface="Helvetica Inserat LT Std" panose="020B0806030702050204" pitchFamily="34" charset="0"/>
              </a:rPr>
              <a:t> ;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Ny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fiderany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koa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hirao</a:t>
            </a:r>
            <a:r>
              <a:rPr lang="fr-FR" sz="7200" dirty="0">
                <a:latin typeface="Helvetica Inserat LT Std" panose="020B0806030702050204" pitchFamily="34" charset="0"/>
              </a:rPr>
              <a:t> :,:</a:t>
            </a:r>
          </a:p>
        </p:txBody>
      </p:sp>
    </p:spTree>
    <p:extLst>
      <p:ext uri="{BB962C8B-B14F-4D97-AF65-F5344CB8AC3E}">
        <p14:creationId xmlns:p14="http://schemas.microsoft.com/office/powerpoint/2010/main" val="9619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fi-FI" sz="7200" dirty="0">
                <a:latin typeface="Helvetica Inserat LT Std" panose="020B0806030702050204" pitchFamily="34" charset="0"/>
              </a:rPr>
              <a:t>1. Avia, </a:t>
            </a:r>
            <a:br>
              <a:rPr lang="fi-FI" sz="7200" dirty="0">
                <a:latin typeface="Helvetica Inserat LT Std" panose="020B0806030702050204" pitchFamily="34" charset="0"/>
              </a:rPr>
            </a:br>
            <a:r>
              <a:rPr lang="fi-FI" sz="7200" dirty="0">
                <a:latin typeface="Helvetica Inserat LT Std" panose="020B0806030702050204" pitchFamily="34" charset="0"/>
              </a:rPr>
              <a:t>ry vazantany ô!</a:t>
            </a:r>
            <a:br>
              <a:rPr lang="fi-FI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Sy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mponina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ao</a:t>
            </a:r>
            <a:r>
              <a:rPr lang="fr-FR" sz="7200" dirty="0">
                <a:latin typeface="Helvetica Inserat LT Std" panose="020B0806030702050204" pitchFamily="34" charset="0"/>
              </a:rPr>
              <a:t> an-</a:t>
            </a:r>
            <a:r>
              <a:rPr lang="fr-FR" sz="7200" dirty="0" err="1">
                <a:latin typeface="Helvetica Inserat LT Std" panose="020B0806030702050204" pitchFamily="34" charset="0"/>
              </a:rPr>
              <a:t>danitra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fr-FR" sz="7200" dirty="0" err="1">
                <a:latin typeface="Helvetica Inserat LT Std" panose="020B0806030702050204" pitchFamily="34" charset="0"/>
              </a:rPr>
              <a:t>Miraisa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feo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>
                <a:latin typeface="Helvetica Inserat LT Std" panose="020B0806030702050204" pitchFamily="34" charset="0"/>
              </a:rPr>
              <a:t>ka </a:t>
            </a:r>
            <a:r>
              <a:rPr lang="fr-FR" sz="7200" dirty="0" err="1">
                <a:latin typeface="Helvetica Inserat LT Std" panose="020B0806030702050204" pitchFamily="34" charset="0"/>
              </a:rPr>
              <a:t>mihirà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Ny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fanavotan</a:t>
            </a:r>
            <a:r>
              <a:rPr lang="fr-FR" sz="7200" dirty="0">
                <a:latin typeface="Helvetica Inserat LT Std" panose="020B0806030702050204" pitchFamily="34" charset="0"/>
              </a:rPr>
              <a:t>-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dehibe</a:t>
            </a:r>
            <a:r>
              <a:rPr lang="fr-FR" sz="7200" dirty="0">
                <a:latin typeface="Helvetica Inserat LT Std" panose="020B080603070205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9476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latin typeface="Helvetica Inserat LT Std" panose="020B0806030702050204" pitchFamily="34" charset="0"/>
              </a:rPr>
              <a:t>:,:Zay </a:t>
            </a:r>
            <a:r>
              <a:rPr lang="fr-FR" sz="7200" dirty="0" err="1">
                <a:latin typeface="Helvetica Inserat LT Std" panose="020B0806030702050204" pitchFamily="34" charset="0"/>
              </a:rPr>
              <a:t>amonjena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marobe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it-IT" sz="7200" dirty="0">
                <a:latin typeface="Helvetica Inserat LT Std" panose="020B0806030702050204" pitchFamily="34" charset="0"/>
              </a:rPr>
              <a:t>Dia vita re ka miderà.:,: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2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it-IT" sz="7200" dirty="0">
                <a:latin typeface="Helvetica Inserat LT Std" panose="020B0806030702050204" pitchFamily="34" charset="0"/>
              </a:rPr>
              <a:t>2. Avia, </a:t>
            </a:r>
            <a:br>
              <a:rPr lang="it-IT" sz="7200" dirty="0">
                <a:latin typeface="Helvetica Inserat LT Std" panose="020B0806030702050204" pitchFamily="34" charset="0"/>
              </a:rPr>
            </a:br>
            <a:r>
              <a:rPr lang="it-IT" sz="7200" dirty="0">
                <a:latin typeface="Helvetica Inserat LT Std" panose="020B0806030702050204" pitchFamily="34" charset="0"/>
              </a:rPr>
              <a:t>ry fiangonana ô!</a:t>
            </a:r>
            <a:br>
              <a:rPr lang="it-IT" sz="7200" dirty="0">
                <a:latin typeface="Helvetica Inserat LT Std" panose="020B0806030702050204" pitchFamily="34" charset="0"/>
              </a:rPr>
            </a:br>
            <a:r>
              <a:rPr lang="sv-SE" sz="7200" dirty="0">
                <a:latin typeface="Helvetica Inserat LT Std" panose="020B0806030702050204" pitchFamily="34" charset="0"/>
              </a:rPr>
              <a:t>Mba asandrato re </a:t>
            </a:r>
            <a:br>
              <a:rPr lang="sv-SE" sz="7200" dirty="0">
                <a:latin typeface="Helvetica Inserat LT Std" panose="020B0806030702050204" pitchFamily="34" charset="0"/>
              </a:rPr>
            </a:br>
            <a:r>
              <a:rPr lang="sv-SE" sz="7200" dirty="0">
                <a:latin typeface="Helvetica Inserat LT Std" panose="020B0806030702050204" pitchFamily="34" charset="0"/>
              </a:rPr>
              <a:t>ny feo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fr-FR" sz="7200" dirty="0" err="1">
                <a:latin typeface="Helvetica Inserat LT Std" panose="020B0806030702050204" pitchFamily="34" charset="0"/>
              </a:rPr>
              <a:t>Hidera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ny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Mpanavotra</a:t>
            </a:r>
            <a:r>
              <a:rPr lang="fr-FR" sz="7200" dirty="0">
                <a:latin typeface="Helvetica Inserat LT Std" panose="020B0806030702050204" pitchFamily="34" charset="0"/>
              </a:rPr>
              <a:t> ;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pl-PL" sz="7200" dirty="0">
                <a:latin typeface="Helvetica Inserat LT Std" panose="020B0806030702050204" pitchFamily="34" charset="0"/>
              </a:rPr>
              <a:t>Na aty an'efitra 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pl-PL" sz="7200" dirty="0">
                <a:latin typeface="Helvetica Inserat LT Std" panose="020B0806030702050204" pitchFamily="34" charset="0"/>
              </a:rPr>
              <a:t>aza izao,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0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latin typeface="Helvetica Inserat LT Std" panose="020B0806030702050204" pitchFamily="34" charset="0"/>
              </a:rPr>
              <a:t>:,: </a:t>
            </a:r>
            <a:r>
              <a:rPr lang="fr-FR" sz="7200" dirty="0" err="1">
                <a:latin typeface="Helvetica Inserat LT Std" panose="020B0806030702050204" pitchFamily="34" charset="0"/>
              </a:rPr>
              <a:t>Hirao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am-pandehanana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Ny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hira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soan</a:t>
            </a:r>
            <a:r>
              <a:rPr lang="fr-FR" sz="7200" dirty="0">
                <a:latin typeface="Helvetica Inserat LT Std" panose="020B0806030702050204" pitchFamily="34" charset="0"/>
              </a:rPr>
              <a:t>‘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>
                <a:latin typeface="Helvetica Inserat LT Std" panose="020B0806030702050204" pitchFamily="34" charset="0"/>
              </a:rPr>
              <a:t>i </a:t>
            </a:r>
            <a:r>
              <a:rPr lang="fr-FR" sz="7200" dirty="0" err="1">
                <a:latin typeface="Helvetica Inserat LT Std" panose="020B0806030702050204" pitchFamily="34" charset="0"/>
              </a:rPr>
              <a:t>Ziona</a:t>
            </a:r>
            <a:r>
              <a:rPr lang="fr-FR" sz="7200" dirty="0">
                <a:latin typeface="Helvetica Inserat LT Std" panose="020B0806030702050204" pitchFamily="34" charset="0"/>
              </a:rPr>
              <a:t> :,:</a:t>
            </a:r>
          </a:p>
        </p:txBody>
      </p:sp>
    </p:spTree>
    <p:extLst>
      <p:ext uri="{BB962C8B-B14F-4D97-AF65-F5344CB8AC3E}">
        <p14:creationId xmlns:p14="http://schemas.microsoft.com/office/powerpoint/2010/main" val="229000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fi-FI" sz="7200" dirty="0">
                <a:latin typeface="Helvetica Inserat LT Std" panose="020B0806030702050204" pitchFamily="34" charset="0"/>
              </a:rPr>
              <a:t>3. Avia, </a:t>
            </a:r>
            <a:br>
              <a:rPr lang="fi-FI" sz="7200" dirty="0">
                <a:latin typeface="Helvetica Inserat LT Std" panose="020B0806030702050204" pitchFamily="34" charset="0"/>
              </a:rPr>
            </a:br>
            <a:r>
              <a:rPr lang="fi-FI" sz="7200" dirty="0">
                <a:latin typeface="Helvetica Inserat LT Std" panose="020B0806030702050204" pitchFamily="34" charset="0"/>
              </a:rPr>
              <a:t>ry voavonjy ô !</a:t>
            </a:r>
            <a:br>
              <a:rPr lang="fi-FI" sz="7200" dirty="0">
                <a:latin typeface="Helvetica Inserat LT Std" panose="020B0806030702050204" pitchFamily="34" charset="0"/>
              </a:rPr>
            </a:br>
            <a:r>
              <a:rPr lang="fr-FR" sz="7200" dirty="0">
                <a:latin typeface="Helvetica Inserat LT Std" panose="020B0806030702050204" pitchFamily="34" charset="0"/>
              </a:rPr>
              <a:t>Ka </a:t>
            </a:r>
            <a:r>
              <a:rPr lang="fr-FR" sz="7200" dirty="0" err="1">
                <a:latin typeface="Helvetica Inserat LT Std" panose="020B0806030702050204" pitchFamily="34" charset="0"/>
              </a:rPr>
              <a:t>mifalia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avokoa</a:t>
            </a:r>
            <a:r>
              <a:rPr lang="fr-FR" sz="7200" dirty="0">
                <a:latin typeface="Helvetica Inserat LT Std" panose="020B080603070205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87890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latin typeface="Helvetica Inserat LT Std" panose="020B0806030702050204" pitchFamily="34" charset="0"/>
              </a:rPr>
              <a:t>Fa </a:t>
            </a:r>
            <a:r>
              <a:rPr lang="fr-FR" sz="7200" dirty="0" err="1">
                <a:latin typeface="Helvetica Inserat LT Std" panose="020B0806030702050204" pitchFamily="34" charset="0"/>
              </a:rPr>
              <a:t>afa-doza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hianareo</a:t>
            </a:r>
            <a:r>
              <a:rPr lang="fr-FR" sz="7200" dirty="0">
                <a:latin typeface="Helvetica Inserat LT Std" panose="020B0806030702050204" pitchFamily="34" charset="0"/>
              </a:rPr>
              <a:t>;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Miraisa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feo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>
                <a:latin typeface="Helvetica Inserat LT Std" panose="020B0806030702050204" pitchFamily="34" charset="0"/>
              </a:rPr>
              <a:t>ka </a:t>
            </a:r>
            <a:r>
              <a:rPr lang="fr-FR" sz="7200" dirty="0" err="1">
                <a:latin typeface="Helvetica Inserat LT Std" panose="020B0806030702050204" pitchFamily="34" charset="0"/>
              </a:rPr>
              <a:t>mihirà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1178</TotalTime>
  <Words>45</Words>
  <Application>Microsoft Office PowerPoint</Application>
  <PresentationFormat>Affichage à l'écran (4:3)</PresentationFormat>
  <Paragraphs>14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Bebas Neue</vt:lpstr>
      <vt:lpstr>Calibri</vt:lpstr>
      <vt:lpstr>Calibri Light</vt:lpstr>
      <vt:lpstr>Helvetica Inserat LT Std</vt:lpstr>
      <vt:lpstr>Times New Roman</vt:lpstr>
      <vt:lpstr>Thème Office</vt:lpstr>
      <vt:lpstr>Avia ry vazantany ô</vt:lpstr>
      <vt:lpstr>1. Avia,  ry vazantany ô! Sy mponina ao an-danitra</vt:lpstr>
      <vt:lpstr>Miraisa feo  ka mihirà Ny fanavotan- dehibe,</vt:lpstr>
      <vt:lpstr>:,:Zay amonjena marobe Dia vita re ka miderà.:,:</vt:lpstr>
      <vt:lpstr>2. Avia,  ry fiangonana ô! Mba asandrato re  ny feo</vt:lpstr>
      <vt:lpstr>Hidera ny Mpanavotra ; Na aty an'efitra  aza izao,</vt:lpstr>
      <vt:lpstr>:,: Hirao am-pandehanana Ny hira soan‘ i Ziona :,:</vt:lpstr>
      <vt:lpstr>3. Avia,  ry voavonjy ô ! Ka mifalia  avokoa,</vt:lpstr>
      <vt:lpstr>Fa afa-doza  hianareo; Miraisa feo  ka mihirà</vt:lpstr>
      <vt:lpstr>:,: Derao, derao  fa mendrika Ilay nanavotra  anareo :,:</vt:lpstr>
      <vt:lpstr>4. Avia,  ry olom-bery ô ! Izay mandre  ny teny soa</vt:lpstr>
      <vt:lpstr>Hoe : "Manatona  Ahy 'zao"; Anio ny Tompo  mba fidio</vt:lpstr>
      <vt:lpstr>:,: Ny fitiavany  valio ; Ny fiderany  koa hirao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KRISTIANINA SANDOKA</dc:title>
  <dc:creator>ACER NAKAHY</dc:creator>
  <cp:lastModifiedBy>tsiory</cp:lastModifiedBy>
  <cp:revision>779</cp:revision>
  <dcterms:created xsi:type="dcterms:W3CDTF">2015-02-07T16:03:28Z</dcterms:created>
  <dcterms:modified xsi:type="dcterms:W3CDTF">2023-10-23T18:00:08Z</dcterms:modified>
</cp:coreProperties>
</file>