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26" d="100"/>
          <a:sy n="26" d="100"/>
        </p:scale>
        <p:origin x="2958" y="16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19 -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Misaotra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zahay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374626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Misaotra Anao ‘zahay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Tomponay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aminao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an-danitrao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Honenanay,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01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misy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fitsaharana 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98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Misaotra Anao izahay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Jehovah Ray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efa notohizanao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andronay,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82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tonga atý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an-tranonao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Indray izahay.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60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Misaotra Anao izahay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Mpanome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soa avy Aminao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lany re,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25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isan-andro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misy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maro be.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61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Misaotra Anao ‘zahay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Rainay soa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helokay navelanao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Nefa iza moa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94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mahalaza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natao ?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be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54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Misaotra Anao ‘zahay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mora fo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mafy tsy sakananao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mba hanjo,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37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be ny fanirianao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Anay hadio.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413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52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Inserat LT Std</vt:lpstr>
      <vt:lpstr>Thème Office</vt:lpstr>
      <vt:lpstr>19 - Misaotra Anao zahay izao</vt:lpstr>
      <vt:lpstr>1 Misaotra Anao izahay izao, Jehovah Ray ! Fa efa notohizanao Ny andronay,</vt:lpstr>
      <vt:lpstr>Ka tonga atý  an-tranonao Indray izahay.</vt:lpstr>
      <vt:lpstr>2 Misaotra Anao izahay izao, Ry Mpanome ! Ny soa avy Aminao Tsy lany re,</vt:lpstr>
      <vt:lpstr>Fa isan-andro  misy izao Ka maro be.</vt:lpstr>
      <vt:lpstr>3 Misaotra Anao ‘zahay izao, Ry Rainay soa ! Ny helokay navelanao Nefa iza moa</vt:lpstr>
      <vt:lpstr>No mahalaza  izay natao ? Fa be tokoa.</vt:lpstr>
      <vt:lpstr>4 Misaotra Anao ‘zahay izao, Ry mora fo ! Ny mafy tsy sakananao Fa mba hanjo,</vt:lpstr>
      <vt:lpstr>Fa be ny fanirianao Anay hadio.</vt:lpstr>
      <vt:lpstr>5 Misaotra Anao ‘zahay izao, Ry Tomponay ! Ao aminao  an-danitrao Honenanay,</vt:lpstr>
      <vt:lpstr>Fa misy  fitsaharana ao Mandrakizay.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101</cp:revision>
  <dcterms:created xsi:type="dcterms:W3CDTF">2015-02-15T12:43:03Z</dcterms:created>
  <dcterms:modified xsi:type="dcterms:W3CDTF">2016-02-09T17:25:02Z</dcterms:modified>
</cp:coreProperties>
</file>