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8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16600" dirty="0" smtClean="0">
                <a:solidFill>
                  <a:schemeClr val="tx1"/>
                </a:solidFill>
                <a:latin typeface="Gill Sans Ultra Bold" panose="020B0A02020104020203" pitchFamily="34" charset="0"/>
              </a:rPr>
              <a:t>20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- </a:t>
            </a:r>
            <a:r>
              <a:rPr lang="fr-FR" sz="8000" dirty="0" err="1" smtClean="0">
                <a:solidFill>
                  <a:schemeClr val="tx1"/>
                </a:solidFill>
                <a:latin typeface="Gill Sans Ultra Bold Condensed" panose="020B0A06020104020203" pitchFamily="34" charset="0"/>
              </a:rPr>
              <a:t>Tsaroanay</a:t>
            </a:r>
            <a:r>
              <a:rPr lang="fr-FR" sz="8000" dirty="0" smtClean="0">
                <a:solidFill>
                  <a:schemeClr val="tx1"/>
                </a:solidFill>
                <a:latin typeface="Gill Sans Ultra Bold Condensed" panose="020B0A06020104020203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Gill Sans Ultra Bold Condensed" panose="020B0A06020104020203" pitchFamily="34" charset="0"/>
              </a:rPr>
              <a:t>tokoa</a:t>
            </a:r>
            <a:r>
              <a:rPr lang="fr-FR" sz="8000" dirty="0" smtClean="0">
                <a:solidFill>
                  <a:schemeClr val="tx1"/>
                </a:solidFill>
                <a:latin typeface="Gill Sans Ultra Bold Condensed" panose="020B0A06020104020203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Gill Sans Ultra Bold Condensed" panose="020B0A06020104020203" pitchFamily="34" charset="0"/>
              </a:rPr>
              <a:t>izao</a:t>
            </a:r>
            <a:endParaRPr lang="fr-FR" sz="8000" dirty="0">
              <a:solidFill>
                <a:schemeClr val="tx1"/>
              </a:solidFill>
              <a:latin typeface="Gill Sans Ultra Bold Condensed" panose="020B0A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6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6219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Tsaroanay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tokoa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noraisinay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tapaka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taminao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Andriananaharinay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  !</a:t>
            </a:r>
            <a:endParaRPr lang="fr-FR" spc="-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lasa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itodihana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mampiseho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avokao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tanam-pitiavana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Miahy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sady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manasoa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spc="-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He ! koa ity andronay ity,</a:t>
            </a:r>
            <a:b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diavinay izao,</a:t>
            </a:r>
            <a:b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Dia voahodidina erý</a:t>
            </a:r>
            <a:b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fitahiana aminao !</a:t>
            </a:r>
            <a:endParaRPr lang="fr-FR" spc="-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1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42875" y="2766219"/>
            <a:ext cx="9429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Dia tokinay tokoa izao</a:t>
            </a:r>
            <a:b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mbola ho arovanao</a:t>
            </a:r>
            <a:b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Anio, ampitso, rahatrizay,</a:t>
            </a:r>
            <a:b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miankina Aminao.</a:t>
            </a:r>
            <a:endParaRPr lang="fr-FR" spc="-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8575" y="2766219"/>
            <a:ext cx="92011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5 Ka dia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mba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velomy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re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Atý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anatinay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Hahay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misaotra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anie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Rainay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pc="-3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famindram</a:t>
            </a:r>
            <a:r>
              <a:rPr lang="fr-FR" sz="8000" spc="-3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-po !</a:t>
            </a:r>
            <a:endParaRPr lang="fr-FR" spc="-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14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30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Gill Sans Ultra Bold</vt:lpstr>
      <vt:lpstr>Gill Sans Ultra Bold Condensed</vt:lpstr>
      <vt:lpstr>Helvetica Inserat LT Std</vt:lpstr>
      <vt:lpstr>Thème Office</vt:lpstr>
      <vt:lpstr>20 - Tsaroanay tokoa izao</vt:lpstr>
      <vt:lpstr>1 Tsaroanay  tokoa izao Ny soa be noraisinay Tsy tapaka avy taminao Ry Andriananaharinay   !</vt:lpstr>
      <vt:lpstr>2 Ny lasa itodihana Dia mampiseho avokao Ny tanam-pitiavana Miahy sady manasoa.</vt:lpstr>
      <vt:lpstr>3 He ! koa ity andronay ity, Izay diavinay izao, Dia voahodidina erý Ny fitahiana aminao !</vt:lpstr>
      <vt:lpstr>4 Dia tokinay tokoa izao Fa mbola ho arovanao Anio, ampitso, rahatrizay, Izay miankina Aminao.</vt:lpstr>
      <vt:lpstr>5 Ka dia mba velomy re Atý anatinay ny fo Hahay misaotra Anao anie Ry Rainay be  famindram-po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18</cp:revision>
  <dcterms:created xsi:type="dcterms:W3CDTF">2015-02-15T12:43:03Z</dcterms:created>
  <dcterms:modified xsi:type="dcterms:W3CDTF">2023-10-23T17:59:10Z</dcterms:modified>
</cp:coreProperties>
</file>