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4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21 -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voavonjy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Mpamorona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61163" y="2766219"/>
            <a:ext cx="946632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vazan-tany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mety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manome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Naniraka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29" y="2766219"/>
            <a:ext cx="91371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Hanavotra ny olony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sandriny tsy toha re,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manan-kery lehibe.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Malaza ny Anarany,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lehibe ny asany.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zavatra rehetra 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ranomasin-dehibe,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Ireo tendrombohitra,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saha feno ahitra,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4587" y="2766219"/>
            <a:ext cx="9393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hazo sy ny vorona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vato sy ny zavona,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voninkazo manitra,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endriky ny lanitra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samy tsy mijanona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Midera ny mpamorona.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Ry olona navotana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mitsangàna faingana,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miderà ny Tomponao,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nanavotra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he, ny voninahiny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Manerana ny taniny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Tendreo ny valihanao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miventesa hira vao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45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21 - Derao Andriamanitra</vt:lpstr>
      <vt:lpstr>1 Derao Andriamanitra Ry vazan-tany efitra, Fa izy no mamindra fo, Ka mety manome ny zo, Naniraka ny Zanany</vt:lpstr>
      <vt:lpstr>Hanavotra ny olony ! Ny sandriny tsy toha re, Fa manan-kery lehibe.</vt:lpstr>
      <vt:lpstr>Malaza ny Anarany, Fa lehibe ny asany.</vt:lpstr>
      <vt:lpstr>2 Ny zavatra rehetra e Ny ranomasin-dehibe, Ireo tendrombohitra, Ny saha feno ahitra,</vt:lpstr>
      <vt:lpstr>Ny hazo sy ny vorona Ny vato sy ny zavona, Ny voninkazo manitra, Ny endriky ny lanitra</vt:lpstr>
      <vt:lpstr>Dia samy tsy mijanona Midera ny mpamorona.</vt:lpstr>
      <vt:lpstr>3 Ry olona navotana Mba mitsangàna faingana, Ka miderà ny Tomponao, Izay nanavotra anao,</vt:lpstr>
      <vt:lpstr>Fa he, ny voninahiny Manerana ny taniny Tendreo ny valihanao Ka miventesa hira vao :</vt:lpstr>
      <vt:lpstr>Ry voavonjy ô, derao ny Ray Mpamorona anao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2023-05-21T08:03:25Z</dcterms:modified>
</cp:coreProperties>
</file>