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48" d="100"/>
          <a:sy n="48" d="100"/>
        </p:scale>
        <p:origin x="2328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22 -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Rainay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namorona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59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5117" y="2766219"/>
            <a:ext cx="877376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Rainay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namorona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rehetra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hita sy ny takona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Dia asan-tananao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8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94459" y="2766219"/>
            <a:ext cx="99329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volana aman-kitana,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biby marobe,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ala maitso mavana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Hitsaoka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anie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3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tany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lanitra,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ranomasina,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Ireo tendrombohitra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Manolo-kasina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69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13717" y="2766219"/>
            <a:ext cx="831656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ory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mpanana,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fototra iray,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samy asan-tanana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Nataonao Tomponay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9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93838" y="2766219"/>
            <a:ext cx="835632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Dia saotra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atolotray,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Anao, ka raisonao,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fanomezan-ko 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Ny asan-tananao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795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21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22 - Ry Rainay  Izay namorona</vt:lpstr>
      <vt:lpstr>1 Ry Rainay  Izay namorona Izao rehetra izao, Ny hita sy ny takona :,: Dia asan-tananao :,:</vt:lpstr>
      <vt:lpstr>2 Ny volana aman-kitana, Ny biby marobe, Ny ala maitso mavana :,: Hitsaoka  Anao anie :,:</vt:lpstr>
      <vt:lpstr>3 Ny tany  sy ny lanitra, Ny ranomasina, Ireo tendrombohitra :,: Manolo-kasina :,:</vt:lpstr>
      <vt:lpstr>4 Ny ory  sy ny mpanana, Dia fototra iray, Fa samy asan-tanana :,: Nataonao Tomponay :,:</vt:lpstr>
      <vt:lpstr>5 Dia saotra  no atolotray, Anao, ka raisonao, Fa fanomezan-ko anay :,: Ny asan-tananao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2016-02-09T18:12:03Z</dcterms:modified>
</cp:coreProperties>
</file>