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14" d="100"/>
          <a:sy n="14" d="100"/>
        </p:scale>
        <p:origin x="3318" y="19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23 -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misy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zava-mahasoa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967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Tsy misy zava-mahasoa,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Andriamanitra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tsy nataonao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hifalianay.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34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Tsy misy singan’ahitra,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ravin-kazo koa,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tsy amantaranay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hendry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21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Ny kintana mazava erý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Maneho avokoa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sitrakao hanafaka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aizina aminay.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50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Izay rehetra tazanay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voninahitrao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rehetra takona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Milaza izany 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91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Ny tany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ny lanitra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Nataon’ny herinao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azo ianarana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famindramponao.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60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26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Inserat LT Std</vt:lpstr>
      <vt:lpstr>Thème Office</vt:lpstr>
      <vt:lpstr>23 - Tsy misy  zava-mahasoa</vt:lpstr>
      <vt:lpstr>1 Tsy misy zava-mahasoa, Andriamanitra ô ! Izay tsy nataonao  ho anay Mba hifalianay.</vt:lpstr>
      <vt:lpstr>2 Tsy misy singan’ahitra, Na ravin-kazo koa, Izay tsy amantaranay Fa hendry Hianao.</vt:lpstr>
      <vt:lpstr>3 Ny kintana mazava erý Maneho avokoa Fa sitrakao hanafaka Ny aizina aminay.</vt:lpstr>
      <vt:lpstr>4 Izay rehetra tazanay Dia voninahitrao ; Izay rehetra takona Milaza izany koa.</vt:lpstr>
      <vt:lpstr>5 Ny tany  sy ny lanitra Nataon’ny herinao Dia azo ianarana Ny famindramponao.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2016-02-09T18:10:40Z</dcterms:modified>
</cp:coreProperties>
</file>