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24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9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9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sz="9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9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ambony</a:t>
            </a:r>
            <a:r>
              <a:rPr lang="fr-FR" sz="9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9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endParaRPr lang="fr-FR" sz="5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vitanao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mahagaga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 (in-3)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54313"/>
            <a:ext cx="8515350" cy="13493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volana aman-kitana,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Ny masoandro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tany aman-danitra,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Mitory avokoa. (in-3)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83260"/>
            <a:ext cx="9144000" cy="16914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Ny andro amana alina,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Milaza aminay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hendry Andriamanitra,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 Tomponay. (in-3)</a:t>
            </a:r>
            <a:endParaRPr lang="fr-FR" spc="-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25738"/>
            <a:ext cx="8829675" cy="14065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Ny tenanay,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Dia avy taminao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mampiseho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voninahitrao. (in-3)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8587" y="2640410"/>
            <a:ext cx="9401175" cy="15771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vitanao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mankalaza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 (in-3)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24  Ny lanitra ao ambony ao</vt:lpstr>
      <vt:lpstr>1 Ny lanitra ao ambony ao, :,: Andriamanitra ô ! Izay rehetra vitanao Dia mahagaga anay. (in-3)</vt:lpstr>
      <vt:lpstr>2 Ny volana aman-kitana, :,: Ny masoandro koa, Ny tany aman-danitra, Mitory avokoa. (in-3)</vt:lpstr>
      <vt:lpstr>3 Ny andro amana alina, :,: Milaza aminay Fa hendry Andriamanitra, Jehovah Tomponay. (in-3)</vt:lpstr>
      <vt:lpstr>4 Ny tenanay, fanahy koa, :,: Dia avy taminao Ka mampiseho  tsara koa Ny voninahitrao. (in-3)</vt:lpstr>
      <vt:lpstr>5 Izay rehetra vitanao, :,: Atý sy any koa Miara mankalaza Anao Fa Tompony tokoa. (in-3)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21</cp:revision>
  <dcterms:created xsi:type="dcterms:W3CDTF">2015-02-15T12:43:03Z</dcterms:created>
  <dcterms:modified xsi:type="dcterms:W3CDTF">2023-10-23T17:38:31Z</dcterms:modified>
</cp:coreProperties>
</file>