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71" r:id="rId5"/>
    <p:sldId id="263" r:id="rId6"/>
    <p:sldId id="267" r:id="rId7"/>
    <p:sldId id="268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2778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27 -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Fitiavana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tokoa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0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Andriamanitra,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 ny loza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atý an-tany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ranomasonay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Faohinao rahatrizay.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Fitiavana tokoa re,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Ray an-danitra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manolo-java-tsoa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Tena mahasambatra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38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antsika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mpanota,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Ory, osa, rera-po,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4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masina sy 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Ta-hanaisotra ny ota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fanavotana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Vitan’i Jesosy 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57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61809" y="2766219"/>
            <a:ext cx="822038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Tsy ho very,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mahantra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miferin’aina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Ray Izay feno antra,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mba hinoanao.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19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Sambatra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voavela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Heloka tokoa re,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9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Jesosy manome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Fanavaozam-po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lela,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Hira fideram-baovao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ho re an-dalalanao.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12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O, ry Rainay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 fitia,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ampio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ho kivy,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hania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am-pandehananay,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handroso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hankany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Aminao an-danitra.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723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27 - Fitiavana tokoa</vt:lpstr>
      <vt:lpstr>1 Fitiavana tokoa re, ny Ray an-danitra Fa manolo-java-tsoa Tena mahasambatra</vt:lpstr>
      <vt:lpstr>Ho antsika  izay mpanota, Ory, osa, rera-po,</vt:lpstr>
      <vt:lpstr>Izy masina sy to Ta-hanaisotra ny ota Noho ny fanavotana Vitan’i Jesosy e !</vt:lpstr>
      <vt:lpstr>2 Tsy ho very,  ry mahantra Sy miferin’aina izao, Fa ny Ray Izay feno antra, Aoka mba hinoanao.</vt:lpstr>
      <vt:lpstr>Sambatra  ny voavela Heloka tokoa re,</vt:lpstr>
      <vt:lpstr>Fa Jesosy manome Fanavaozam-po  sy lela, Hira fideram-baovao No ho re an-dalalanao.</vt:lpstr>
      <vt:lpstr>3 O, ry Rainay  be fitia, Mba ampio izahay, Tsy ho kivy,  tsy hania Ao am-pandehananay,</vt:lpstr>
      <vt:lpstr>Fa handroso  mba hankany Aminao an-danitra.</vt:lpstr>
      <vt:lpstr>Ry Andriamanitra, Be ny loza  atý an-tany Fa ny ranomasonay Faohinao rahatrizay.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2016-02-09T18:02:45Z</dcterms:modified>
</cp:coreProperties>
</file>