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1900" dirty="0" smtClean="0">
                <a:solidFill>
                  <a:schemeClr val="tx1"/>
                </a:solidFill>
                <a:latin typeface="Vivaldi" panose="03020602050506090804" pitchFamily="66" charset="0"/>
              </a:rPr>
              <a:t>28</a:t>
            </a:r>
            <a:r>
              <a:rPr lang="fr-FR" sz="80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8000" dirty="0">
                <a:latin typeface="Vivaldi" panose="03020602050506090804" pitchFamily="66" charset="0"/>
              </a:rPr>
              <a:t/>
            </a:r>
            <a:br>
              <a:rPr lang="fr-FR" sz="8000" dirty="0">
                <a:latin typeface="Vivaldi" panose="03020602050506090804" pitchFamily="66" charset="0"/>
              </a:rPr>
            </a:br>
            <a:r>
              <a:rPr lang="fr-FR" sz="12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Zanahary</a:t>
            </a:r>
            <a:r>
              <a:rPr lang="fr-FR" sz="12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12800" dirty="0" smtClean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fr-FR" sz="12800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fr-FR" sz="12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tsy</a:t>
            </a:r>
            <a:r>
              <a:rPr lang="fr-FR" sz="12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12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mba</a:t>
            </a:r>
            <a:r>
              <a:rPr lang="fr-FR" sz="12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12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tia</a:t>
            </a:r>
            <a:endParaRPr lang="fr-FR" sz="67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Zanahary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fahaverezanao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mahafoy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famoizam-po ario,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Jesosy itokio,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hatoninao anio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be fahasoavana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Izy dia nitady ela,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Vao nahita anao izao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Mifalia, tsy ho ela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hody hianao.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He, ry ondry saiky very,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Ory, osa, feno fery,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Mpamonjy manan-kery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Hahasitrana anao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Ny ao an-danitra mifaly,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 misy miova fo,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Ary any ny anjely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Miramirana avokoa.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marary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tsaboiny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Ahiahim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-po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vonoiny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Fiadanana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lazainy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Sambatra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97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Inserat LT Std</vt:lpstr>
      <vt:lpstr>Vivaldi</vt:lpstr>
      <vt:lpstr>Thème Office</vt:lpstr>
      <vt:lpstr>28  Zanahary  tsy mba tia</vt:lpstr>
      <vt:lpstr>1 Zanahary  tsy mba tia Ny fahaverezanao Izy, Rainao be fitia, Tsy mba mahafoy anao.</vt:lpstr>
      <vt:lpstr>Ny famoizam-po ario, Fa Jesosy itokio, Mba hatoninao anio Ilay be fahasoavana !</vt:lpstr>
      <vt:lpstr>2 Izy dia nitady ela, Vao nahita anao izao ; Mifalia, tsy ho ela Dia hody hianao.</vt:lpstr>
      <vt:lpstr>He, ry ondry saiky very, Ory, osa, feno fery, Ny Mpamonjy manan-kery Hahasitrana anao !</vt:lpstr>
      <vt:lpstr>3 Ny ao an-danitra mifaly, Raha misy miova fo, Ary any ny anjely Miramirana avokoa.</vt:lpstr>
      <vt:lpstr>Fo marary  dia tsaboiny, Ahiahim-po vonoiny, Fiadanana lazainy ; Sambatra isika re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17</cp:revision>
  <dcterms:created xsi:type="dcterms:W3CDTF">2015-02-15T12:43:03Z</dcterms:created>
  <dcterms:modified xsi:type="dcterms:W3CDTF">2023-07-16T05:52:20Z</dcterms:modified>
</cp:coreProperties>
</file>