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3168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mitsangàna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Paska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Raisonao ny voninahitra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Aman-dera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anao, ry Zanakondry.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7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42925" y="2766219"/>
            <a:ext cx="8058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foko, mitsangàna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miderà ny Tomponao,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Andriamanitsika.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Nasehony ny heriny.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5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fasana levoniny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hahatàna antsika.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! Hobio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6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sy hosana,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Fanjakana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 Tompom-pahefana.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71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vitanao Mpanavotra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lova mahasambatra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fasana resenao.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Mahazo toky fatratra,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7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mitomany, sasatra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vohanao.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Kristy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nitsangana maraina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Tompon’aina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Paska, arahabaina.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3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8007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Derao ny voninahiny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Ankalazao ny heriny,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resy re satana.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tany sy ry lanitra,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5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Andriamanitra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Akaro ny hosana.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 Tompo,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83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29 - Ry foko, mitsangàna izao ( Hira Paska )</vt:lpstr>
      <vt:lpstr>1 Ry foko, mitsangàna izao Ka miderà ny Tomponao, Andriamanitsika. Nasehony ny heriny.</vt:lpstr>
      <vt:lpstr>Ny fasana levoniny Tsy hahatàna antsika. Derao ! Hobio !</vt:lpstr>
      <vt:lpstr>Haleloia sy hosana, Fanjakana : Azy Tompom-pahefana.</vt:lpstr>
      <vt:lpstr>2 He ! vitanao Mpanavotra Ny lova mahasambatra : Ny fasana resenao. Mahazo toky fatratra,</vt:lpstr>
      <vt:lpstr>Ny mitomany, sasatra : Ny lanitra vohanao. Jeso Kristy</vt:lpstr>
      <vt:lpstr>Izay nitsangana maraina Tompon’aina : Andro Paska, arahabaina.</vt:lpstr>
      <vt:lpstr>3 Derao ny voninahiny ! Ankalazao ny heriny, Fa resy re satana. Ry tany sy ry lanitra,</vt:lpstr>
      <vt:lpstr>Derao Andriamanitra Akaro ny hosana. Raiso Tompo,</vt:lpstr>
      <vt:lpstr>Raisonao ny voninahitra Aman-dera : Ho anao, ry Zanakondry.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2016-02-09T17:59:18Z</dcterms:modified>
</cp:coreProperties>
</file>