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6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30 -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Paradisako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Paradisako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Fifaliako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Lanitry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Edenako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vaovao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Paradisa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fanaperan-tsoako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vaovao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6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85725" y="2766219"/>
            <a:ext cx="8972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Volafotsy, volamena,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Vatosoako Hianao.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Zava-tsoako sy harena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Miafina ao an-danitra 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6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Paradisa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fanaperan-tsoako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vaovao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8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Zo sy hajako tokoa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 Mpanavotro.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Haingo sarobidy koa,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Satro-boninahitro.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Paradisa soan’ny foko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 an-tany Hianao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Eny, fanaperan-tsoako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 an-danitra vaovao.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Zavatra rehetra ho ahy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Hianao, ry Jeso tia ;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Fianinan’ny fanahy,</a:t>
            </a:r>
            <a:b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Fiadanako doria.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Paradisa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soan’ny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Eto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Hianao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Eny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fanaperan-tsoako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danitra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vaovao</a:t>
            </a:r>
            <a:r>
              <a:rPr lang="fr-FR" sz="80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36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30 - Paradisako, ry Jeso</vt:lpstr>
      <vt:lpstr>1 Paradisako ry Jeso, Fifaliako Hianao ; Lanitry ny foko eto Sy Edenako vaovao !</vt:lpstr>
      <vt:lpstr>Paradisa soan’ny foko Eto an-tany Hianao ; Eny, fanaperan-tsoako Ao an-danitra vaovao.</vt:lpstr>
      <vt:lpstr>2 Volafotsy, volamena, Vatosoako Hianao. Zava-tsoako sy harena Miafina ao an-danitra ao.</vt:lpstr>
      <vt:lpstr>Paradisa soan’ny foko Eto an-tany Hianao ; Eny, fanaperan-tsoako Ao an-danitra vaovao.</vt:lpstr>
      <vt:lpstr>3 Zo sy hajako tokoa Hianao Mpanavotro. Haingo sarobidy koa, Satro-boninahitro.</vt:lpstr>
      <vt:lpstr>Paradisa soan’ny foko Eto an-tany Hianao ; Eny, fanaperan-tsoako Ao an-danitra vaovao.</vt:lpstr>
      <vt:lpstr>4 Zavatra rehetra ho ahy Hianao, ry Jeso tia ; Fianinan’ny fanahy, Fiadanako doria.</vt:lpstr>
      <vt:lpstr>Paradisa soan’ny foko Eto an-tany Hianao ; Eny, fanaperan-tsoako Ao an-danitra vaovao.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15</cp:revision>
  <dcterms:created xsi:type="dcterms:W3CDTF">2015-02-15T12:43:03Z</dcterms:created>
  <dcterms:modified xsi:type="dcterms:W3CDTF">2023-07-30T08:11:24Z</dcterms:modified>
</cp:coreProperties>
</file>