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9" r:id="rId5"/>
    <p:sldId id="263" r:id="rId6"/>
    <p:sldId id="268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2863" y="2766219"/>
            <a:ext cx="9058275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31 -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saotranay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6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Misaotra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homena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Zanakao malalanao ;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tokanao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he natolotrao.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Atolotray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saotranay,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 ! Raisonao anie Jehovah 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1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Misaotra Anao, Jesosinay,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fitiavanao tsarovanay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3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Nalatsakao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rànao 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Hanavotra aina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mpanota voa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3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Atolotray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saotranay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raisonao e,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Jesosinay.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Misaotra Anao, Fanahy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Mamelona sy monina ao am-po.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1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Havaozy ao anaty 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tonga lapanao madio sy vao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723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38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31 - Misaotra Anao,  izahay ry Ray</vt:lpstr>
      <vt:lpstr>1 Misaotra Anao izahay, ry Ray, Fa sitrakao homena ho anay</vt:lpstr>
      <vt:lpstr>Ny Zanakao malalanao ;  Ilay tokanao  no he natolotrao.</vt:lpstr>
      <vt:lpstr>Atolotray  ny saotranay, O ! Raisonao anie Jehovah Ray.</vt:lpstr>
      <vt:lpstr>2 Misaotra Anao, Jesosinay, Ny fitiavanao tsarovanay :</vt:lpstr>
      <vt:lpstr>Nalatsakao  ny rànao soa Hanavotra aina  ny mpanota voa ;</vt:lpstr>
      <vt:lpstr>Atolotray  ny saotranay Ka raisonao e,  ry Jesosinay.</vt:lpstr>
      <vt:lpstr>3 Misaotra Anao, Fanahy koa, Mamelona sy monina ao am-po.</vt:lpstr>
      <vt:lpstr>Havaozy ao anaty ao Ho tonga lapanao madio sy vao</vt:lpstr>
      <vt:lpstr>Atolotray  ny saotranay Ka raiso, ry Fanahy tokinay.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2023-05-28T04:52:37Z</dcterms:modified>
</cp:coreProperties>
</file>