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32" d="100"/>
          <a:sy n="32" d="100"/>
        </p:scale>
        <p:origin x="2778" y="15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32 -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Misaotra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844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Misaotra Anao izahay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Jehovah Tompo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efa naharay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soa taminao.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57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lalandava no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Isaoranay 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eo am-bavanay tokoa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teninao.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39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Fa reharehanay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famonjena koa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Tompo tia anay,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manam-paharoa.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09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fandresena soa,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fiononam-po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avy taminao,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hery manavao.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35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Ny olo-mino 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ireo mpanomponao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 velona na maty,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misaotra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85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sambatra tokoa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manana 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Izahay, ry reharehan’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Fanahy ô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4499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26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32 - Misaotra Anao Izahay</vt:lpstr>
      <vt:lpstr>1 Misaotra Anao izahay Jehovah Tompo ô ! Fa efa naharay Ny soa taminao.</vt:lpstr>
      <vt:lpstr>Ka lalandava no Isaoranay Anao Ho eo am-bavanay tokoa Ny teninao.</vt:lpstr>
      <vt:lpstr>2 Fa reharehanay Sy famonjena koa Ny Tompo tia anay, Tsy manam-paharoa.</vt:lpstr>
      <vt:lpstr>Ny fandresena soa, Ny fiononam-po Dia avy taminao, Ka hery manavao.</vt:lpstr>
      <vt:lpstr>3 Ny olo-mino Anao Sy ireo mpanomponao Na velona na maty, Dia misaotra Anao.</vt:lpstr>
      <vt:lpstr>Ka sambatra tokoa Fa manana Anao Izahay, ry reharehan’ Ny Fanahy ô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2016-02-09T18:31:02Z</dcterms:modified>
</cp:coreProperties>
</file>