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8400" dirty="0" smtClean="0">
                <a:solidFill>
                  <a:schemeClr val="tx1"/>
                </a:solidFill>
                <a:latin typeface="headplane" panose="00000400000000000000" pitchFamily="2" charset="0"/>
              </a:rPr>
              <a:t>33</a:t>
            </a:r>
            <a:r>
              <a:rPr lang="fr-FR" sz="8000" dirty="0" smtClean="0">
                <a:solidFill>
                  <a:schemeClr val="tx1"/>
                </a:solidFill>
                <a:latin typeface="headplane" panose="00000400000000000000" pitchFamily="2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adplane" panose="00000400000000000000" pitchFamily="2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adplane" panose="00000400000000000000" pitchFamily="2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adplane" panose="00000400000000000000" pitchFamily="2" charset="0"/>
              </a:rPr>
              <a:t> </a:t>
            </a:r>
            <a:r>
              <a:rPr lang="fr-FR" sz="8000" dirty="0" smtClean="0">
                <a:solidFill>
                  <a:schemeClr val="tx1"/>
                </a:solidFill>
                <a:latin typeface="headplane" panose="00000400000000000000" pitchFamily="2" charset="0"/>
              </a:rPr>
              <a:t>ô, </a:t>
            </a:r>
            <a:br>
              <a:rPr lang="fr-FR" sz="8000" dirty="0" smtClean="0">
                <a:solidFill>
                  <a:schemeClr val="tx1"/>
                </a:solidFill>
                <a:latin typeface="headplane" panose="00000400000000000000" pitchFamily="2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adplane" panose="00000400000000000000" pitchFamily="2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adplane" panose="00000400000000000000" pitchFamily="2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adplane" panose="00000400000000000000" pitchFamily="2" charset="0"/>
              </a:rPr>
              <a:t>takatray</a:t>
            </a:r>
            <a:endParaRPr lang="fr-FR" dirty="0">
              <a:solidFill>
                <a:schemeClr val="tx1"/>
              </a:solidFill>
              <a:latin typeface="headplan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4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8282" y="2766219"/>
            <a:ext cx="924056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takatray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hasoan’ny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antranao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Zava-mahagaga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fitiavanao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2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He, mpanota izahay,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 hasoavinao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Avotr’aina azonay,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Misaotra no atao.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0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Tompo ô, Mpanjakanay,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Fatratra ny herinao :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Ts’isy zavatra izay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Mahasakana Anao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0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03967" y="2766219"/>
            <a:ext cx="873606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 mora fo Hianao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mandefitra aminay,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 dia misaotra 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afaka izahay.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8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Tompo Andriamanitray,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Avy izahay izao :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Raiso ny fiainanay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Anao, ka anjakao.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2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79813" y="2766219"/>
            <a:ext cx="930362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takatray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hasoan’ny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antranao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Zava-mahagaga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fitiavanao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41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31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headplane</vt:lpstr>
      <vt:lpstr>Helvetica Inserat LT Std</vt:lpstr>
      <vt:lpstr>Thème Office</vt:lpstr>
      <vt:lpstr>33  Tompo ô,  tsy takatray</vt:lpstr>
      <vt:lpstr>1 Tompo ô, tsy takatray Ny hasoan’ny antranao ; Zava-mahagaga anay Ny fitiavanao.</vt:lpstr>
      <vt:lpstr>He, mpanota izahay, Nefa hasoavinao ; Avotr’aina azonay, Misaotra no atao.</vt:lpstr>
      <vt:lpstr>2 Tompo ô, Mpanjakanay, Fatratra ny herinao : Ts’isy zavatra izay Mahasakana Anao !</vt:lpstr>
      <vt:lpstr>Nefa mora fo Hianao Fa mandefitra aminay, Koa dia misaotra Anao Fa afaka izahay.</vt:lpstr>
      <vt:lpstr>3 Tompo Andriamanitray, Avy izahay izao : Raiso ny fiainanay ; Anao, ka anjakao.</vt:lpstr>
      <vt:lpstr>Tompo ô, tsy takatray Ny hasoan’ny antranao ; Zava-mahagaga anay Ny fitiavanao.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2023-09-24T06:28:33Z</dcterms:modified>
</cp:coreProperties>
</file>