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5" d="100"/>
          <a:sy n="35" d="100"/>
        </p:scale>
        <p:origin x="2688" y="1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09/02/2016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34 -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ô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Tsitoha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4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Tompo ô, Tsitoha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Zanaharinay,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Asan-tànanao re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rehetra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12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Mahagaga indrindra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fahaizanao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Entinao mitondra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miasa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10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Hianao, Jehovah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mandrakizay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miovaova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rehetra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46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Mahagaga indrindra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mba mety miova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mandao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4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Ray niandohana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fony fahizay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Mbola hiafarana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koa rahatrizay.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1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Raiso moramora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 ny Zanakao.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tonga ny ora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hiantsoanao.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978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34 - Tompo ô, Tsitoha</vt:lpstr>
      <vt:lpstr>1 Tompo ô, Tsitoha Zanaharinay, Asan-tànanao re Izao rehetra izao.</vt:lpstr>
      <vt:lpstr>Mahagaga indrindra Ny fahaizanao Entinao mitondra Sy miasa ao.</vt:lpstr>
      <vt:lpstr>2 Hianao, Jehovah Ao mandrakizay Na miovaova Izao rehetra izao.</vt:lpstr>
      <vt:lpstr>Mahagaga indrindra Ny fitiavanao Tsy mba mety miova Ny mandao anay.</vt:lpstr>
      <vt:lpstr>3 Ray niandohana fony fahizay ; Mbola hiafarana koa rahatrizay.</vt:lpstr>
      <vt:lpstr>Raiso moramora re ny Zanakao. Raha tonga ny ora hiantsoanao.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2016-02-09T18:29:07Z</dcterms:modified>
</cp:coreProperties>
</file>