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4" r:id="rId4"/>
    <p:sldId id="265" r:id="rId5"/>
    <p:sldId id="268" r:id="rId6"/>
    <p:sldId id="269" r:id="rId7"/>
    <p:sldId id="270" r:id="rId8"/>
    <p:sldId id="263" r:id="rId9"/>
    <p:sldId id="266" r:id="rId10"/>
    <p:sldId id="267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19900" dirty="0" smtClean="0">
                <a:solidFill>
                  <a:schemeClr val="tx1"/>
                </a:solidFill>
                <a:latin typeface="Vivaldi" panose="03020602050506090804" pitchFamily="66" charset="0"/>
              </a:rPr>
              <a:t>36</a:t>
            </a:r>
            <a:r>
              <a:rPr lang="fr-FR" sz="96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fr-FR" sz="9600" dirty="0">
                <a:latin typeface="Vivaldi" panose="03020602050506090804" pitchFamily="66" charset="0"/>
              </a:rPr>
              <a:t/>
            </a:r>
            <a:br>
              <a:rPr lang="fr-FR" sz="9600" dirty="0">
                <a:latin typeface="Vivaldi" panose="03020602050506090804" pitchFamily="66" charset="0"/>
              </a:rPr>
            </a:br>
            <a:r>
              <a:rPr lang="fr-FR" sz="9600" dirty="0" smtClean="0">
                <a:solidFill>
                  <a:schemeClr val="tx1"/>
                </a:solidFill>
                <a:latin typeface="Vivaldi" panose="03020602050506090804" pitchFamily="66" charset="0"/>
              </a:rPr>
              <a:t>Moa </a:t>
            </a:r>
            <a:r>
              <a:rPr lang="fr-FR" sz="9600" dirty="0" smtClean="0">
                <a:solidFill>
                  <a:schemeClr val="tx1"/>
                </a:solidFill>
                <a:latin typeface="Vivaldi" panose="03020602050506090804" pitchFamily="66" charset="0"/>
              </a:rPr>
              <a:t>ho </a:t>
            </a:r>
            <a:r>
              <a:rPr lang="fr-FR" sz="96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haiko</a:t>
            </a:r>
            <a:r>
              <a:rPr lang="fr-FR" sz="96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fr-FR" sz="96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tantaraina</a:t>
            </a:r>
            <a:r>
              <a:rPr lang="fr-FR" sz="96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br>
              <a:rPr lang="fr-FR" sz="9600" dirty="0" smtClean="0">
                <a:solidFill>
                  <a:schemeClr val="tx1"/>
                </a:solidFill>
                <a:latin typeface="Vivaldi" panose="03020602050506090804" pitchFamily="66" charset="0"/>
              </a:rPr>
            </a:br>
            <a:r>
              <a:rPr lang="fr-FR" sz="96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ny</a:t>
            </a:r>
            <a:r>
              <a:rPr lang="fr-FR" sz="96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fr-FR" sz="96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hasoavanao</a:t>
            </a:r>
            <a:endParaRPr lang="fr-FR" sz="5400" dirty="0">
              <a:solidFill>
                <a:schemeClr val="tx1"/>
              </a:solidFill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2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derao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derao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: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nataony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ambarao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: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derao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0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Moa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haiko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tantaraina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hasoavanao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?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Mifamatra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tamin’aina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fitiavanao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0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vahoaka sesehena.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nahazo famonjena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hidera Ilay Mpamonjy soa.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81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derao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derao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: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nataony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ambarao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: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derao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03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2. </a:t>
            </a:r>
            <a:r>
              <a:rPr lang="fr-FR" sz="8000" dirty="0" err="1">
                <a:latin typeface="Helvetica Inserat LT Std" panose="020B0806030702050204" pitchFamily="34" charset="0"/>
              </a:rPr>
              <a:t>Fiadanana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nafoin'i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jeso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Tomponay</a:t>
            </a:r>
            <a:r>
              <a:rPr lang="fr-FR" sz="8000" dirty="0" smtClean="0">
                <a:latin typeface="Helvetica Inserat LT Std" panose="020B0806030702050204" pitchFamily="34" charset="0"/>
              </a:rPr>
              <a:t>,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F'efa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tonga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fotoana</a:t>
            </a:r>
            <a:r>
              <a:rPr lang="fr-FR" sz="8000" dirty="0" smtClean="0">
                <a:latin typeface="Helvetica Inserat LT Std" panose="020B0806030702050204" pitchFamily="34" charset="0"/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1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Sitraky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latin typeface="Helvetica Inserat LT Std" panose="020B0806030702050204" pitchFamily="34" charset="0"/>
              </a:rPr>
              <a:t>Ray </a:t>
            </a:r>
            <a:r>
              <a:rPr lang="fr-FR" sz="8000" dirty="0" err="1">
                <a:latin typeface="Helvetica Inserat LT Std" panose="020B0806030702050204" pitchFamily="34" charset="0"/>
              </a:rPr>
              <a:t>Olom-bery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nozahany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fatorany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vahany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Hajambana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nalany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ao</a:t>
            </a:r>
            <a:r>
              <a:rPr lang="fr-FR" sz="8000" dirty="0" smtClean="0">
                <a:latin typeface="Helvetica Inserat LT Std" panose="020B0806030702050204" pitchFamily="34" charset="0"/>
              </a:rPr>
              <a:t>.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00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derao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derao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: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nataony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ambarao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: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derao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50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3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Hoderaina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lalandava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Anaranao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aizina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nisava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imasonao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: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94335" y="2766219"/>
            <a:ext cx="835533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 tsy tian’ny sasany aza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Anaranao malaza,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Izaho kosa hankalaza Azy re.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6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42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 Inserat LT Std</vt:lpstr>
      <vt:lpstr>Vivaldi</vt:lpstr>
      <vt:lpstr>Thème Office</vt:lpstr>
      <vt:lpstr>36  Moa ho haiko tantaraina  ny hasoavanao</vt:lpstr>
      <vt:lpstr>1 Moa ho haiko tantaraina Ny hasoavanao ? Mifamatra tamin’aina Ny fitiavanao.</vt:lpstr>
      <vt:lpstr>Ny vahoaka sesehena. Izay nahazo famonjena No hidera Ilay Mpamonjy soa.</vt:lpstr>
      <vt:lpstr>Jeso no derao,  Jeso no derao : Izay nataony ambarao : Jeso no derao.</vt:lpstr>
      <vt:lpstr>2. Fiadanana nafoin'i jeso Tomponay, F'efa tonga ny fotoana,</vt:lpstr>
      <vt:lpstr>Sitraky ny Ray Olom-bery nozahany Ny fatorany vahany Hajambana koa nalany  Tsy ho ao. </vt:lpstr>
      <vt:lpstr>Jeso no derao,  Jeso no derao : Izay nataony ambarao : Jeso no derao.</vt:lpstr>
      <vt:lpstr>3 Hoderaina lalandava Ny Anaranao, Fa ny aizina nisava Eo imasonao :</vt:lpstr>
      <vt:lpstr>Na tsy tian’ny sasany aza Ny Anaranao malaza, Izaho kosa hankalaza Azy re.</vt:lpstr>
      <vt:lpstr>Jeso no derao,  Jeso no derao : Izay nataony ambarao : Jeso no derao.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19</cp:revision>
  <dcterms:created xsi:type="dcterms:W3CDTF">2015-02-15T12:43:03Z</dcterms:created>
  <dcterms:modified xsi:type="dcterms:W3CDTF">2023-08-20T05:05:40Z</dcterms:modified>
</cp:coreProperties>
</file>