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30" d="100"/>
          <a:sy n="30" d="100"/>
        </p:scale>
        <p:origin x="2838" y="15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38 - He, </a:t>
            </a:r>
            <a:r>
              <a:rPr lang="fr-FR" sz="80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hosana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0684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64047" y="2766219"/>
            <a:ext cx="927209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He, hosana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Isaorana anie ny Mesia,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nalefan’ny Tompo,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hosana no asandratray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331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Ilay nirahinao,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Tompo :,: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No derainay :,: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Ka hosana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asandratray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87401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14</Words>
  <Application>Microsoft Office PowerPoint</Application>
  <PresentationFormat>Affichage à l'écran 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 Inserat LT Std</vt:lpstr>
      <vt:lpstr>Thème Office</vt:lpstr>
      <vt:lpstr>38 - He, hosana!</vt:lpstr>
      <vt:lpstr>He, hosana ! Isaorana anie ny Mesia, Izay nalefan’ny Tompo, Ka hosana no asandratray ;</vt:lpstr>
      <vt:lpstr>:,: Ilay nirahinao,  ry Tompo :,: :,: No derainay :,: :,: Ka hosana no asandratray :,: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15</cp:revision>
  <dcterms:created xsi:type="dcterms:W3CDTF">2015-02-15T12:43:03Z</dcterms:created>
  <dcterms:modified xsi:type="dcterms:W3CDTF">2016-02-09T18:31:53Z</dcterms:modified>
</cp:coreProperties>
</file>