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1" r:id="rId2"/>
    <p:sldId id="262" r:id="rId3"/>
    <p:sldId id="271" r:id="rId4"/>
    <p:sldId id="263" r:id="rId5"/>
    <p:sldId id="270" r:id="rId6"/>
    <p:sldId id="264" r:id="rId7"/>
    <p:sldId id="269" r:id="rId8"/>
    <p:sldId id="265" r:id="rId9"/>
    <p:sldId id="268" r:id="rId10"/>
    <p:sldId id="266" r:id="rId11"/>
    <p:sldId id="267" r:id="rId1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87" autoAdjust="0"/>
    <p:restoredTop sz="86391" autoAdjust="0"/>
  </p:normalViewPr>
  <p:slideViewPr>
    <p:cSldViewPr snapToGrid="0">
      <p:cViewPr>
        <p:scale>
          <a:sx n="24" d="100"/>
          <a:sy n="24" d="100"/>
        </p:scale>
        <p:origin x="3018" y="169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09/02/2016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0986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09/02/2016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1233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09/02/2016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3962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09/02/2016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7120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09/02/2016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6053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09/02/2016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9691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09/02/2016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2102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09/02/2016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2670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09/02/2016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122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09/02/2016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4337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09/02/2016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8524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871E3-31DD-4FE3-B99B-055BEFB3EBAE}" type="datetimeFigureOut">
              <a:rPr lang="fr-FR" smtClean="0"/>
              <a:t>09/02/2016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9683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dirty="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39 - </a:t>
            </a:r>
            <a:r>
              <a:rPr lang="fr-FR" sz="8000" dirty="0" err="1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Faingàna</a:t>
            </a: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, </a:t>
            </a: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/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ry </a:t>
            </a:r>
            <a:r>
              <a:rPr lang="fr-FR" sz="8000" err="1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Mpanjaka</a:t>
            </a: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!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275733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5 Faingàna, 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ry Mpamonjy,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Ry Tompo be fitia ,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Ny olonao tra-bonjy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Miantso hoe : Avia !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674026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Anao ny fiderana,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Anao ny laza be,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Anao ny fanjakana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Sy arahaba e !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323573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314325" y="2766219"/>
            <a:ext cx="851535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1 Faingàna, 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ry Mpanjaka !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Handray ny lovanao ;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Faingàna re mba haka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Ny tany ho Anao ;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99809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Avia hampifaly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Ny malahelo fo ;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Afaho ny mijaly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Sy azon’ny manjo.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159890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2 Avia, fa misento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Atý ny olonao ;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Ny fanjakana ento,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Fa Tompo Hianao.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735288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Tsy hisy hitomany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Eo anatrehanao.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Hiadana ny tany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Izay alehanao.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34145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3 Ny tendrombohitra avo,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Ny lohasaha koa,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Ho tonga ravoravo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Sy tretrika avokoa ;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266806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Ny be tsy haka 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an-kery,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Ny kely afa-po ;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Tsy hisy izay ho very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Tsy hisy izay hanjo.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28078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4 Mpanjaka 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sy Mpiaro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Mahery Hianao ;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Ny firenena maro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Hitoky Aminao ;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28279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Ho avy lalandava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Izao rehetra izao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Hitondra harem-bevava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Ho eo an-tongotrao.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1723793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48</TotalTime>
  <Words>38</Words>
  <Application>Microsoft Office PowerPoint</Application>
  <PresentationFormat>Affichage à l'écran (4:3)</PresentationFormat>
  <Paragraphs>11</Paragraphs>
  <Slides>11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Helvetica Inserat LT Std</vt:lpstr>
      <vt:lpstr>Thème Office</vt:lpstr>
      <vt:lpstr>39 - Faingàna,  ry Mpanjaka!</vt:lpstr>
      <vt:lpstr>1 Faingàna,  ry Mpanjaka ! Handray ny lovanao ; Faingàna re mba haka Ny tany ho Anao ;</vt:lpstr>
      <vt:lpstr>Avia hampifaly Ny malahelo fo ; Afaho ny mijaly Sy azon’ny manjo.</vt:lpstr>
      <vt:lpstr>2 Avia, fa misento Atý ny olonao ; Ny fanjakana ento, Fa Tompo Hianao.</vt:lpstr>
      <vt:lpstr>Tsy hisy hitomany Eo anatrehanao. Hiadana ny tany Izay alehanao.</vt:lpstr>
      <vt:lpstr>3 Ny tendrombohitra avo, Ny lohasaha koa, Ho tonga ravoravo Sy tretrika avokoa ;</vt:lpstr>
      <vt:lpstr>Ny be tsy haka  an-kery, Ny kely afa-po ; Tsy hisy izay ho very Tsy hisy izay hanjo.</vt:lpstr>
      <vt:lpstr>4 Mpanjaka  sy Mpiaro Mahery Hianao ; Ny firenena maro Hitoky Aminao ;</vt:lpstr>
      <vt:lpstr>Ho avy lalandava Izao rehetra izao Hitondra harem-bevava Ho eo an-tongotrao.</vt:lpstr>
      <vt:lpstr>5 Faingàna,  ry Mpamonjy, Ry Tompo be fitia , Ny olonao tra-bonjy Miantso hoe : Avia !</vt:lpstr>
      <vt:lpstr>Anao ny fiderana, Anao ny laza be, Anao ny fanjakana Sy arahaba e 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user</dc:creator>
  <cp:lastModifiedBy>ACER 2020</cp:lastModifiedBy>
  <cp:revision>14</cp:revision>
  <dcterms:created xsi:type="dcterms:W3CDTF">2015-02-15T12:43:03Z</dcterms:created>
  <dcterms:modified xsi:type="dcterms:W3CDTF">2016-02-09T18:33:09Z</dcterms:modified>
</cp:coreProperties>
</file>