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51" d="100"/>
          <a:sy n="51" d="100"/>
        </p:scale>
        <p:origin x="2238" y="1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40 -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fahazavan'i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Ziona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7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Tonga ny fahazavan’i Ziona,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Ravo ny tany izay maizina teo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3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Tapitra koa ny andro misaona,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tany miadana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7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5705" y="2766219"/>
            <a:ext cx="883259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Tonga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fahazavan’i Ziona,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 nandrasana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ela 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5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dia tapitra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fanompoana,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ampodina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babo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51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He misy rano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miboiboika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Any an-efitra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maina sy lao,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68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Feno ny hobiny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lohasaha,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Manakoako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hira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64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Indro ny tany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nosy rehetra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mankalaza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80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8382" y="2766219"/>
            <a:ext cx="89072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fanjakany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tsy manam-petra,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Miravoravo ny tany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995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40 - Tonga  ny fahazavan'i Ziona</vt:lpstr>
      <vt:lpstr>1 Tonga ny fahazavan’i Ziona, Ravo ny tany izay maizina teo</vt:lpstr>
      <vt:lpstr>Tapitra koa ny andro misaona, Ary ny tany miadana izao.</vt:lpstr>
      <vt:lpstr>2 Tonga  ny fahazavan’i Ziona, Efa nandrasana  izay ela izay,</vt:lpstr>
      <vt:lpstr>Izao dia tapitra  ny fanompoana, Ka ampodina  ny babo indray.</vt:lpstr>
      <vt:lpstr>3 He misy rano  izay miboiboika Any an-efitra  maina sy lao,</vt:lpstr>
      <vt:lpstr>Feno ny hobiny  ny lohasaha, Manakoako  ny hira vaovao.</vt:lpstr>
      <vt:lpstr>4 Indro ny tany  sy nosy rehetra Dia mankalaza  ny Tompo izao,</vt:lpstr>
      <vt:lpstr>Ny fanjakany  dia tsy manam-petra, Miravoravo ny tany vaovao.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2016-02-09T18:21:57Z</dcterms:modified>
</cp:coreProperties>
</file>