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8" r:id="rId5"/>
    <p:sldId id="269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14" d="100"/>
          <a:sy n="14" d="100"/>
        </p:scale>
        <p:origin x="3318" y="19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9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41 - </a:t>
            </a:r>
            <a:r>
              <a:rPr lang="fr-FR" sz="9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Indro</a:t>
            </a:r>
            <a:r>
              <a:rPr lang="fr-FR" sz="9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9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mandondòna</a:t>
            </a:r>
            <a:r>
              <a:rPr lang="fr-FR" sz="9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eoambaravaram-po</a:t>
            </a:r>
            <a:endParaRPr lang="fr-FR" sz="9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9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Indro Jeso mandondona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Eo am-baravaram-po,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09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Injao ny feony mifona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haneho indrafo,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06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Aoka izy hovohàna,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mitondra famelàna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74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Hampahery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hitana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fanahinao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fo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15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Efa novidiny lafo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ho afaka hianao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34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 hiara-misakafo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hifaly aminao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96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Fahasoavana zaraina,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Lova ampanantenaina,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755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Iray ny vatsy,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iray ny aina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‘Ndrey, ny hasambaranao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9854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32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41 - Indro Jeso mandondòna eoambaravaram-po</vt:lpstr>
      <vt:lpstr>1 Indro Jeso mandondona Eo am-baravaram-po,</vt:lpstr>
      <vt:lpstr>Injao ny feony mifona Mba haneho indrafo,</vt:lpstr>
      <vt:lpstr>Aoka izy hovohàna, Fa mitondra famelàna</vt:lpstr>
      <vt:lpstr>Hampahery  sy hitana Ny fanahinao  sy fo</vt:lpstr>
      <vt:lpstr>2 Efa novidiny lafo Mba ho afaka hianao ;</vt:lpstr>
      <vt:lpstr>Izy hiara-misakafo Sy hifaly aminao ;</vt:lpstr>
      <vt:lpstr>Fahasoavana zaraina, Lova ampanantenaina,</vt:lpstr>
      <vt:lpstr>Iray ny vatsy,  iray ny aina ‘Ndrey, ny hasambaranao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2016-02-09T18:40:05Z</dcterms:modified>
</cp:coreProperties>
</file>