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5" r:id="rId4"/>
    <p:sldId id="263" r:id="rId5"/>
    <p:sldId id="274" r:id="rId6"/>
    <p:sldId id="264" r:id="rId7"/>
    <p:sldId id="273" r:id="rId8"/>
    <p:sldId id="265" r:id="rId9"/>
    <p:sldId id="272" r:id="rId10"/>
    <p:sldId id="266" r:id="rId11"/>
    <p:sldId id="271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3018" y="1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42 -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Vohay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varavaram-po</a:t>
            </a:r>
            <a:endParaRPr lang="fr-FR" sz="9000" dirty="0"/>
          </a:p>
        </p:txBody>
      </p:sp>
    </p:spTree>
    <p:extLst>
      <p:ext uri="{BB962C8B-B14F-4D97-AF65-F5344CB8AC3E}">
        <p14:creationId xmlns:p14="http://schemas.microsoft.com/office/powerpoint/2010/main" val="246005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vavahady mba vohay !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Finaritra izay mandray,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5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tonga ilay Mpanjaka soa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Hanao ny asany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20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Sokafany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 izao,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Jeso, mba hidiranao,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2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fahasoavano anie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Hananay harena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40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Atolotray,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ô !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hahatamana Anao ny fo,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8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famonjena vitanao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iankinanay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7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Vohay ny varavaram-po !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Mpanjaka manan-jo,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26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Mpamonjy izao tontolo izao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tonga hanasoa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7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teny fanasana atao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Mitondra tena aim-baovao,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83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fahoriana manjo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Afahan’ny famindrampo.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23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Mba mihainoa, maneke,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sambatra izay mandre,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8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anjakan’ny Tompo to,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feno antra, mora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27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andron’aina mitatao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mahafaly fo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7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Mamiratra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manome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Fanantenana lehibe.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95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60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Inserat LT Std</vt:lpstr>
      <vt:lpstr>Thème Office</vt:lpstr>
      <vt:lpstr>42 - Vohay ny varavaram-po</vt:lpstr>
      <vt:lpstr>1 Vohay ny varavaram-po ! Ilay Mpanjaka manan-jo,</vt:lpstr>
      <vt:lpstr>Mpamonjy izao tontolo izao No tonga hanasoa anao.</vt:lpstr>
      <vt:lpstr>2 Ny teny fanasana atao Mitondra tena aim-baovao,</vt:lpstr>
      <vt:lpstr>Ny fahoriana manjo Afahan’ny famindrampo.</vt:lpstr>
      <vt:lpstr>3 Mba mihainoa, maneke, Fa sambatra izay mandre,</vt:lpstr>
      <vt:lpstr>Ka anjakan’ny Tompo to, Izay feno antra, mora fo.</vt:lpstr>
      <vt:lpstr>4 Ny andron’aina mitatao No mahafaly fo izao,</vt:lpstr>
      <vt:lpstr>Mamiratra  sy manome Fanantenana lehibe.</vt:lpstr>
      <vt:lpstr>5 Ny vavahady mba vohay ! Finaritra izay mandray,</vt:lpstr>
      <vt:lpstr>Fa tonga ilay Mpanjaka soa Hanao ny asany tokoa.</vt:lpstr>
      <vt:lpstr>6 Sokafany  ny fo izao, Ry Jeso, mba hidiranao,</vt:lpstr>
      <vt:lpstr>Ny fahasoavano anie Hananay harena be.</vt:lpstr>
      <vt:lpstr>7 Atolotray,  ry Tompo ô ! Mba hahatamana Anao ny fo,</vt:lpstr>
      <vt:lpstr>Ny famonjena vitanao No iankinanay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2016-02-09T18:45:50Z</dcterms:modified>
</cp:coreProperties>
</file>