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4" d="100"/>
          <a:sy n="14" d="100"/>
        </p:scale>
        <p:origin x="3318" y="19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44 - </a:t>
            </a:r>
            <a:r>
              <a:rPr lang="fr-FR" sz="9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9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vohay</a:t>
            </a:r>
            <a:endParaRPr lang="fr-FR" sz="9000" dirty="0"/>
          </a:p>
        </p:txBody>
      </p:sp>
    </p:spTree>
    <p:extLst>
      <p:ext uri="{BB962C8B-B14F-4D97-AF65-F5344CB8AC3E}">
        <p14:creationId xmlns:p14="http://schemas.microsoft.com/office/powerpoint/2010/main" val="136242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53890" y="2345471"/>
            <a:ext cx="9851781" cy="216705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Indro Jeso,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vohay 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vohay !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Avy ho Sakaizanao 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1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7367" y="2450979"/>
            <a:ext cx="9218735" cy="195604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Malala fahizay,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Sady sitraky ny Ray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ho anao indray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7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092444" y="1958609"/>
            <a:ext cx="11328889" cy="294078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Indro Jeso,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vohay 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vohay !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 tia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hajao 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43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94567" y="1817932"/>
            <a:ext cx="10133135" cy="322213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Honina aminao etý,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sakaiza hatrerý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 mandrakizay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8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8141" y="2134456"/>
            <a:ext cx="9007719" cy="258908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Indro Jeso,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vohay 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vohay !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Mbola tia ka mba vohay 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9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72536" y="2490941"/>
            <a:ext cx="9289073" cy="187611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Tena tia ka tsy mandao,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ela sao dia lao 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Moa ho lavinao izao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73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Eo am-baravaranao 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vohay !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manoa an-ditra izao;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58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He! mandona mora re,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dia Tompo lehibe 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Efa niandry ela be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262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43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44 - Indro Jeso, mba vohay</vt:lpstr>
      <vt:lpstr>1 Indro Jeso,  mba vohay ; Mba vohay ! Avy ho Sakaizanao ; Mba vohay !</vt:lpstr>
      <vt:lpstr>Ilay Malala fahizay, Sady sitraky ny Ray Tonga ho anao indray Ka vohay !</vt:lpstr>
      <vt:lpstr>2 Indro Jeso,  mba vohay ; Mba vohay ! Tompo tia  ka mba hajao ; Mba vohay !</vt:lpstr>
      <vt:lpstr>Honina aminao etý, Ho sakaiza hatrerý Ho anao mandrakizay Ka vohay !</vt:lpstr>
      <vt:lpstr>3 Indro Jeso,  mba vohay ; Mba vohay ! Mbola tia ka mba vohay ; Mba vohay !</vt:lpstr>
      <vt:lpstr>Tena tia ka tsy mandao, Raha ela sao dia lao ; Moa ho lavinao izao Ka vohay !</vt:lpstr>
      <vt:lpstr>4 Eo am-baravaranao ; Mba vohay ! Tsy manoa an-ditra izao; Mba vohay !</vt:lpstr>
      <vt:lpstr>He! mandona mora re, Na dia Tompo lehibe ; Efa niandry ela be Ka vohay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2016-02-09T18:42:05Z</dcterms:modified>
</cp:coreProperties>
</file>