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228"/>
      </p:cViewPr>
      <p:guideLst/>
    </p:cSldViewPr>
  </p:slideViewPr>
  <p:outlineViewPr>
    <p:cViewPr>
      <p:scale>
        <a:sx n="33" d="100"/>
        <a:sy n="33" d="100"/>
      </p:scale>
      <p:origin x="0" y="-6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45 - He, </a:t>
            </a:r>
            <a:r>
              <a:rPr lang="fr-FR" sz="9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tonga</a:t>
            </a:r>
            <a: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9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antsika</a:t>
            </a:r>
            <a: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mora</a:t>
            </a:r>
            <a: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</a:t>
            </a:r>
            <a:endParaRPr lang="fr-FR" sz="9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37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0325" y="2766219"/>
            <a:ext cx="9023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He, </a:t>
            </a:r>
            <a:r>
              <a:rPr lang="fr-FR" sz="9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tonga</a:t>
            </a:r>
            <a: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9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antsika</a:t>
            </a:r>
            <a: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mora</a:t>
            </a:r>
            <a: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</a:t>
            </a:r>
            <a: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Mpamonjy</a:t>
            </a:r>
            <a: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9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Havantsika</a:t>
            </a:r>
            <a: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Ilay</a:t>
            </a:r>
            <a: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mamindra</a:t>
            </a:r>
            <a: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</a:t>
            </a:r>
            <a: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52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Andeha mba hifaly</a:t>
            </a:r>
            <a:b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Isika, ry zareo !</a:t>
            </a:r>
            <a:b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Nahazo Mpampifaly,</a:t>
            </a:r>
            <a:b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manandrata feo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97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Hajao ny Tompontsika,</a:t>
            </a:r>
            <a:b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Mpanjaka lehibe,</a:t>
            </a:r>
            <a:b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Andriamanitsika,</a:t>
            </a:r>
            <a:b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Mpanala rofy be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4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Avia mba hidera,</a:t>
            </a:r>
            <a:b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mino tsara fo !</a:t>
            </a:r>
            <a:b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Avia manatera</a:t>
            </a:r>
            <a:b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saotra ao am-po.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49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525" y="2766219"/>
            <a:ext cx="91249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Ry Tompo Zanahary !</a:t>
            </a:r>
            <a:b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Mihira izahay,</a:t>
            </a:r>
            <a:b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teny mahafaly</a:t>
            </a:r>
            <a:b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tonga ho anay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61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andro famonjena</a:t>
            </a:r>
            <a:b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andro sitrakay ;</a:t>
            </a:r>
            <a:b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Fanahy manantena</a:t>
            </a:r>
            <a:b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ifalianay.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21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77800" y="2766219"/>
            <a:ext cx="87884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Ry Tomponay ! mandraisa</a:t>
            </a:r>
            <a:b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haja entinay ;</a:t>
            </a:r>
            <a:b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 volamena anefa,</a:t>
            </a:r>
            <a:b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saotra aterinay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38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soa</a:t>
            </a:r>
            <a: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b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Isaoranay</a:t>
            </a:r>
            <a: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Hianao</a:t>
            </a:r>
            <a: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9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lehibe</a:t>
            </a:r>
            <a: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tokoa</a:t>
            </a:r>
            <a: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fitiavanao</a:t>
            </a:r>
            <a:r>
              <a:rPr lang="fr-FR" sz="9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6698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45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45 - He, tonga ho antsika ny Tompo  mora fo</vt:lpstr>
      <vt:lpstr>1 He, tonga ho antsika Ny Tompo mora fo, Mpamonjy, Havantsika, Ilay mamindra fo ;</vt:lpstr>
      <vt:lpstr>Andeha mba hifaly Isika, ry zareo ! Nahazo Mpampifaly, Ka manandrata feo</vt:lpstr>
      <vt:lpstr>2 Hajao ny Tompontsika, Mpanjaka lehibe, Andriamanitsika, Mpanala rofy be ;</vt:lpstr>
      <vt:lpstr>Avia mba hidera, Ry mino tsara fo ! Avia manatera Ny saotra ao am-po.</vt:lpstr>
      <vt:lpstr>3 Ry Tompo Zanahary ! Mihira izahay, Fa teny mahafaly No tonga ho anay ;</vt:lpstr>
      <vt:lpstr>Ny andro famonjena No andro sitrakay ; Fanahy manantena No ifalianay.</vt:lpstr>
      <vt:lpstr>4 Ry Tomponay ! mandraisa Ny haja entinay ; Tsy volamena anefa, Fa saotra aterinay ;</vt:lpstr>
      <vt:lpstr>Ry Jeso Tompo soa ! Isaoranay Hianao, Fa lehibe tokoa Ny fitiavanao.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17</cp:revision>
  <dcterms:created xsi:type="dcterms:W3CDTF">2015-02-15T12:43:03Z</dcterms:created>
  <dcterms:modified xsi:type="dcterms:W3CDTF">2023-10-23T17:37:04Z</dcterms:modified>
</cp:coreProperties>
</file>