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46 - O!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Mpanefa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toky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12772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7175" y="2154238"/>
            <a:ext cx="9658350" cy="25495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Mbola ho ela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 Ilay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antenaina ?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Tsia, fa akaiky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80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andrandrao sy antsoy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hoe :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8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«Tsy mbola ho ela, fa faingana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Aho,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hanafaka ny mitalaho».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50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Eny, avia, faingàna,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ô ! »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O, ry Mpanefa ny toky rehetra,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 ho ela vao tonga 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fetra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6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 andrasanay 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fihavianao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6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izahay fa vahiny mandala,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manenjika ny fahavalo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henoy re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senton’ny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 ! ny voavotrao dia miandry,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izahay na ireo nodimandry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0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Tompo, Tsinjovy ny fasan’ny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Ary ny zavatra eto an-tany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 miara-misento ihany,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manantena 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mba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hihavianao ;</a:t>
            </a:r>
            <a:b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Aza ela, re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61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46 - O! ry Mpanefa ny toky rehetra</vt:lpstr>
      <vt:lpstr>1 O, ry Mpanefa ny toky rehetra, Moa ho ela vao tonga ny fetra ?</vt:lpstr>
      <vt:lpstr>Tena andrasanay ny fihavianao ; :,: Aza ela, re :,:</vt:lpstr>
      <vt:lpstr>2 He ! izahay fa vahiny mandala, Indro manenjika ny fahavalo ;</vt:lpstr>
      <vt:lpstr>Koa henoy re  ny senton’ny olonao ; :,: Aza ela, re :,:</vt:lpstr>
      <vt:lpstr>3 He ! ny voavotrao dia miandry, Na izahay na ireo nodimandry ;</vt:lpstr>
      <vt:lpstr>Tompo, Tsinjovy ny fasan’ny olonao ; :,: Aza ela, re :,:</vt:lpstr>
      <vt:lpstr>4 Ary ny zavatra eto an-tany Samy miara-misento ihany,</vt:lpstr>
      <vt:lpstr>Ka manantena  ny mba hihavianao ; :,: Aza ela, re :,:</vt:lpstr>
      <vt:lpstr>5 Mbola ho ela  ve Ilay antenaina ? Tsia, fa akaiky  izao ny maraina ;</vt:lpstr>
      <vt:lpstr>Koa andrandrao sy antsoy ny Tompo hoe : :,: Aza ela, re :,:</vt:lpstr>
      <vt:lpstr>6 «Tsy mbola ho ela, fa faingana Aho, Ary hanafaka ny mitalaho».</vt:lpstr>
      <vt:lpstr>« Eny, avia, faingàna, ry Tompo ô ! » :,: Aza ela, re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2016-02-09T18:47:47Z</dcterms:modified>
</cp:coreProperties>
</file>