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23" d="100"/>
          <a:sy n="23" d="100"/>
        </p:scale>
        <p:origin x="3048" y="17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48 - </a:t>
            </a:r>
            <a:r>
              <a:rPr lang="fr-FR" sz="9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Hevero</a:t>
            </a: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</a:t>
            </a:r>
            <a:r>
              <a:rPr lang="fr-FR" sz="9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mpanota</a:t>
            </a:r>
            <a:r>
              <a:rPr lang="fr-FR" sz="9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ô </a:t>
            </a: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andro fitsarana</a:t>
            </a:r>
            <a:endParaRPr lang="fr-FR" sz="9000" dirty="0"/>
          </a:p>
        </p:txBody>
      </p:sp>
    </p:spTree>
    <p:extLst>
      <p:ext uri="{BB962C8B-B14F-4D97-AF65-F5344CB8AC3E}">
        <p14:creationId xmlns:p14="http://schemas.microsoft.com/office/powerpoint/2010/main" val="92419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27289" y="2766219"/>
            <a:ext cx="8889423" cy="1325563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Hevero 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mpanota ô, 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andro fitsarana! 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Hiverina ny Tomponao 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Hamaly fahotana;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380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lanitra hahorana, 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tany dia hodorana, 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avy Ilay Mahery.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3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2. Trompetra 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ho velona 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Hotsofin'ny anjely; 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Hisokatra ny fasana, 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Hivory izay niely;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38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maty dia hatsangana, 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Isika koa hakarina 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Hanatrika ny Tompo.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91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57163" y="2766219"/>
            <a:ext cx="882967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3. Ny boky hovelarina, 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io no manambara 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asa izay miafina, 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Handraisana anjara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769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68853" y="2766219"/>
            <a:ext cx="880629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aza mba mihevitra 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Hahazo mihodivitra, 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fantatry 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Tompo.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103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4943" y="2766219"/>
            <a:ext cx="901411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4. Ry Tompo ô! Hazoninay 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tenim-panekena, 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mba arovy izahay 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Hitana famonjena: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2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ranao 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ny Fanahinao 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tokinay 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raha avy izao 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andro fitsarana.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8557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36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Inserat LT Std</vt:lpstr>
      <vt:lpstr>Thème Office</vt:lpstr>
      <vt:lpstr>48 - Hevero  ry mpanota ô  ny andro fitsarana</vt:lpstr>
      <vt:lpstr>1 Hevero  ry mpanota ô,  Ny andro fitsarana!  Hiverina ny Tomponao  Hamaly fahotana; </vt:lpstr>
      <vt:lpstr>Ny lanitra hahorana,  Ny tany dia hodorana,  Fa avy Ilay Mahery. </vt:lpstr>
      <vt:lpstr>2. Trompetra  no ho velona  Hotsofin'ny anjely;  Hisokatra ny fasana,  Hivory izay niely; </vt:lpstr>
      <vt:lpstr>Ny maty dia hatsangana,  Isika koa hakarina  Hanatrika ny Tompo. </vt:lpstr>
      <vt:lpstr>3. Ny boky hovelarina,  Fa io no manambara  Ny asa izay miafina,  Handraisana anjara </vt:lpstr>
      <vt:lpstr>Ka aza mba mihevitra  Hahazo mihodivitra,  Fa fantatry  ny Tompo. </vt:lpstr>
      <vt:lpstr>4. Ry Tompo ô! Hazoninay  Ny tenim-panekena,  Ka mba arovy izahay  Hitana famonjena: </vt:lpstr>
      <vt:lpstr>Ny ranao  sy ny Fanahinao  No tokinay  raha avy izao  Ny andro fitsarana.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2016-02-09T18:56:10Z</dcterms:modified>
</cp:coreProperties>
</file>