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3228" y="18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49 -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Tompontsika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an-danitra</a:t>
            </a:r>
            <a:endParaRPr lang="fr-FR" sz="9000" dirty="0"/>
          </a:p>
        </p:txBody>
      </p:sp>
    </p:spTree>
    <p:extLst>
      <p:ext uri="{BB962C8B-B14F-4D97-AF65-F5344CB8AC3E}">
        <p14:creationId xmlns:p14="http://schemas.microsoft.com/office/powerpoint/2010/main" val="351627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Mba jereo ny Tompontsika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Avy ao an-danitra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Indre avy amin-keryAo amin'ny rahona 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Ambarao ny heriny.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9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' Zay rehetra fahavalo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 resiny tokoa;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Mifalia, ry anjely!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Mihobia, ry olona!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9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Ambarao ny lazany.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0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8575" y="2668588"/>
            <a:ext cx="9086850" cy="15208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Fony mbola teto Izy,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Satro-tsilo nentiny;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'Zao ny satro-bolamena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Mendrika ny lohany;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7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Ambarao ny derany.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3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4300" y="2468563"/>
            <a:ext cx="9372600" cy="19208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Voaeso mafy Izy.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 ny fahoriany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izao, asandratra Izy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Ambarao ny hajany!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amin'ny rahona.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2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611835"/>
            <a:ext cx="8515350" cy="163433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He, ny voninahiny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843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49 - Mba jereo ny Tompontsika avy ao an-danitra</vt:lpstr>
      <vt:lpstr>1 Mba jereo ny Tompontsika  Avy ao an-danitra  Indre avy amin-keryAo amin'ny rahona . </vt:lpstr>
      <vt:lpstr>:,: Haleloia ! :,:  Ambarao ny heriny.</vt:lpstr>
      <vt:lpstr>2. ' Zay rehetra fahavalo  Efa resiny tokoa;  Mifalia, ry anjely!  Mihobia, ry olona! </vt:lpstr>
      <vt:lpstr>:,: Haleloia ! :,:  Ambarao ny lazany. </vt:lpstr>
      <vt:lpstr>3. Fony mbola teto Izy,  Satro-tsilo nentiny;  'Zao ny satro-bolamena  Mendrika ny lohany; </vt:lpstr>
      <vt:lpstr>:,: Haleloia ! :,:  Ambarao ny derany.</vt:lpstr>
      <vt:lpstr>4. Voaeso mafy Izy. Be ny fahoriany Fa izao, asandratra Izy Ambarao ny hajany! Ao amin'ny rahona.</vt:lpstr>
      <vt:lpstr>:,: Haleloia ! :,: He, ny voninahiny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2016-02-09T18:54:07Z</dcterms:modified>
</cp:coreProperties>
</file>