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3168" y="1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54 -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Mpamonjy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Tompon‘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aina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283067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Jesosy Mpamonjy,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Tompon’ny aina, no hita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Nidina teto an-tany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hamonjy antsika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82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mba derao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Mpanavotra 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mifalia, ry mino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16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Indro ny tenin’anjely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milaza ny soa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 Jeso Mpamonjy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antsika tokoa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98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mba derao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ny andro vaovao,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Andron’ny Filazantsara.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9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Dia iventesonao hira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vaovao re, izany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Jesosy hamonjy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mitomany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15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mba derao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 isika izao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Mpisolo antsika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Tonga ny Tompon’ny tompo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hisolo ny ory,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mifohaza, ry olona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mbola matory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5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mba derao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Amin’ny feo vaovao,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Jeso, izay Tompo mahery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508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54 - Jeso Mpamonjy,  Ilay Tompon‘ ny aina</vt:lpstr>
      <vt:lpstr>1 Jesosy Mpamonjy, Ilay Tompon’ny aina, no hita Nidina teto an-tany hamonjy antsika :</vt:lpstr>
      <vt:lpstr>O, mba derao ! Izy Mpanavotra anao, Ka mifalia, ry mino !</vt:lpstr>
      <vt:lpstr>2 Indro ny tenin’anjely milaza ny soa ! Teraka Jeso Mpamonjy antsika tokoa :</vt:lpstr>
      <vt:lpstr>O, mba derao ! Tonga ny andro vaovao, Andron’ny Filazantsara.</vt:lpstr>
      <vt:lpstr>3 Dia iventesonao hira vaovao re, izany ! Tonga Jesosy hamonjy izay mitomany :</vt:lpstr>
      <vt:lpstr>O, mba derao ! Afaka isika izao ! Izy Mpisolo antsika !</vt:lpstr>
      <vt:lpstr>4 Tonga ny Tompon’ny tompo hisolo ny ory, Ka mifohaza, ry olona mbola matory :</vt:lpstr>
      <vt:lpstr>O, mba derao ! Amin’ny feo vaovao, Jeso, izay Tompo mahery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2016-02-10T16:44:56Z</dcterms:modified>
</cp:coreProperties>
</file>