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2" r:id="rId4"/>
    <p:sldId id="271" r:id="rId5"/>
    <p:sldId id="263" r:id="rId6"/>
    <p:sldId id="273" r:id="rId7"/>
    <p:sldId id="270" r:id="rId8"/>
    <p:sldId id="264" r:id="rId9"/>
    <p:sldId id="274" r:id="rId10"/>
    <p:sldId id="269" r:id="rId11"/>
    <p:sldId id="265" r:id="rId12"/>
    <p:sldId id="275" r:id="rId13"/>
    <p:sldId id="268" r:id="rId14"/>
    <p:sldId id="266" r:id="rId15"/>
    <p:sldId id="276" r:id="rId16"/>
    <p:sldId id="267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28" d="100"/>
          <a:sy n="28" d="100"/>
        </p:scale>
        <p:origin x="2898" y="16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55 -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andron'ny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fahasoavana</a:t>
            </a:r>
            <a:endParaRPr lang="fr-FR" sz="8900" dirty="0"/>
          </a:p>
        </p:txBody>
      </p:sp>
    </p:spTree>
    <p:extLst>
      <p:ext uri="{BB962C8B-B14F-4D97-AF65-F5344CB8AC3E}">
        <p14:creationId xmlns:p14="http://schemas.microsoft.com/office/powerpoint/2010/main" val="3941358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ampy ho fanandratana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Tompon’ny ain-drehetra.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47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Ny feon’ny olonao izao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Misandratra, ry Jehovah,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77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Hidera ny fitiavanao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ny indrafonao soa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937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Niaro ny fiangonanao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Hatramin’ny fahagola.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278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Ho an’ny tanindrazanay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Izahay re, ry Ray Tsitoha,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100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hiditra ao an-tranon-dRay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Nomanin’Ilay Mpialoha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231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olonao dia ho tafaray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Hidera Anao tokoa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08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Ny andron’ny fahasoavana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Miposaka ho antsika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71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Manerana izao tontolo izao,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tarany efa hita,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55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ravo ny olombelona,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lasa ny alintsika.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05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Niova terý ny alina,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teraka ny Mpamonjy,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01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Mamiratra re ny lanitra,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Miseho izao ny vonjy,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76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lasa tokoa ny aizina,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Mihoby ny voavonjy.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79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Na dia ho nahay nihira re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hazo an-ala rehetra,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39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afa-mikalo ny ravina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Hidera ny Avo indrindra,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46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75</Words>
  <Application>Microsoft Office PowerPoint</Application>
  <PresentationFormat>Affichage à l'écran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 Inserat LT Std</vt:lpstr>
      <vt:lpstr>Thème Office</vt:lpstr>
      <vt:lpstr>55 - Ny andron'ny fahasoavana</vt:lpstr>
      <vt:lpstr>1 Ny andron’ny fahasoavana Miposaka ho antsika</vt:lpstr>
      <vt:lpstr>Manerana izao tontolo izao, Ny tarany efa hita,</vt:lpstr>
      <vt:lpstr>Ka ravo ny olombelona, Fa lasa ny alintsika.</vt:lpstr>
      <vt:lpstr>2 Niova terý ny alina, Fa teraka ny Mpamonjy,</vt:lpstr>
      <vt:lpstr>Mamiratra re ny lanitra, Miseho izao ny vonjy,</vt:lpstr>
      <vt:lpstr>Ka lasa tokoa ny aizina, Mihoby ny voavonjy.</vt:lpstr>
      <vt:lpstr>3 Na dia ho nahay nihira re Ny hazo an-ala rehetra,</vt:lpstr>
      <vt:lpstr>Ka afa-mikalo ny ravina Hidera ny Avo indrindra,</vt:lpstr>
      <vt:lpstr>Tsy ampy ho fanandratana Ny Tompon’ny ain-drehetra.</vt:lpstr>
      <vt:lpstr>4 Ny feon’ny olonao izao Misandratra, ry Jehovah,</vt:lpstr>
      <vt:lpstr>Hidera ny fitiavanao Sy ny indrafonao soa</vt:lpstr>
      <vt:lpstr>Niaro ny fiangonanao Hatramin’ny fahagola.</vt:lpstr>
      <vt:lpstr>5 Ho an’ny tanindrazanay Izahay re, ry Ray Tsitoha,</vt:lpstr>
      <vt:lpstr>Ka hiditra ao an-tranon-dRay Nomanin’Ilay Mpialoha ;</vt:lpstr>
      <vt:lpstr>Ny olonao dia ho tafaray Hidera Anao tokoa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2016-02-10T04:05:21Z</dcterms:modified>
</cp:coreProperties>
</file>