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7" r:id="rId4"/>
    <p:sldId id="263" r:id="rId5"/>
    <p:sldId id="276" r:id="rId6"/>
    <p:sldId id="264" r:id="rId7"/>
    <p:sldId id="275" r:id="rId8"/>
    <p:sldId id="265" r:id="rId9"/>
    <p:sldId id="274" r:id="rId10"/>
    <p:sldId id="266" r:id="rId11"/>
    <p:sldId id="273" r:id="rId12"/>
    <p:sldId id="267" r:id="rId13"/>
    <p:sldId id="272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5" d="100"/>
          <a:sy n="15" d="100"/>
        </p:scale>
        <p:origin x="3288" y="1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56 -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Manatona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1319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Tariho, Tompo, izahay,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Ambinonao ny dianay,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2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samy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ta-handray 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mivory eto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01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O, ry Sakaiza maminay,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te-ho olonao izahay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66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Hipetraka eo anilanao,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mamy ny fitianao.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6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Raha manana Anao izahay,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hatahoranay,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1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zaza voamarikao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isan’ny arovanao.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13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73503" y="2501220"/>
            <a:ext cx="9691007" cy="185556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 Raha ao an-danitra vaovao,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sy ny anjelinao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Hisaotra sy hidera 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Hanatrika ny tavanao.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Manatona Anao izao,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Jeso, ny madinikao,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0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Ampandrosoy ny dianay,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ta-hahita Anao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98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Hidera ny Anaranao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zava-tianay hatao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4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Miravoravo izahay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teraka ny Tomponay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42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lanitra nilaozanao,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Hanavotra ny olonao,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6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068" y="2533878"/>
            <a:ext cx="9037864" cy="179024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zanak’Andriamanitra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Hifaly ao an-danitra.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3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Tsy takatray heverina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fitiavan-dalina,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45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nitiavanao anay,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misaotra Anao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489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74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Thème Office</vt:lpstr>
      <vt:lpstr>56 - Manatona Anao izao</vt:lpstr>
      <vt:lpstr>1 Manatona Anao izao, Ry Jeso, ny madinikao,</vt:lpstr>
      <vt:lpstr>Ampandrosoy ny dianay, Fa ta-hahita Anao izahay.</vt:lpstr>
      <vt:lpstr>2 Hidera ny Anaranao No zava-tianay hatao ;</vt:lpstr>
      <vt:lpstr>Miravoravo izahay Fa teraka ny Tomponay</vt:lpstr>
      <vt:lpstr>3 Ny lanitra nilaozanao, Hanavotra ny olonao,</vt:lpstr>
      <vt:lpstr>Ho zanak’Andriamanitra Hifaly ao an-danitra.</vt:lpstr>
      <vt:lpstr>4 Tsy takatray heverina Ny fitiavan-dalina,</vt:lpstr>
      <vt:lpstr>Izay nitiavanao anay, Ka dia misaotra Anao izahay.</vt:lpstr>
      <vt:lpstr>5 Tariho, Tompo, izahay, Ambinonao ny dianay,</vt:lpstr>
      <vt:lpstr>Fa samy  ta-handray Anao Izahay mivory eto izao.</vt:lpstr>
      <vt:lpstr>6 O, ry Sakaiza maminay, Mba te-ho olonao izahay</vt:lpstr>
      <vt:lpstr>Hipetraka eo anilanao, Fa mamy ny fitianao.</vt:lpstr>
      <vt:lpstr>7 Raha manana Anao izahay, Tsy hisy hatahoranay,</vt:lpstr>
      <vt:lpstr>Fa zaza voamarikao Ho isan’ny arovanao.</vt:lpstr>
      <vt:lpstr>8 Raha ao an-danitra vaovao, Izahay sy ny anjelinao</vt:lpstr>
      <vt:lpstr>Hisaotra sy hidera Anao Hanatrika ny tavanao.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2016-02-10T04:03:29Z</dcterms:modified>
</cp:coreProperties>
</file>