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8" r:id="rId4"/>
    <p:sldId id="275" r:id="rId5"/>
    <p:sldId id="277" r:id="rId6"/>
    <p:sldId id="276" r:id="rId7"/>
    <p:sldId id="263" r:id="rId8"/>
    <p:sldId id="273" r:id="rId9"/>
    <p:sldId id="274" r:id="rId10"/>
    <p:sldId id="264" r:id="rId11"/>
    <p:sldId id="271" r:id="rId12"/>
    <p:sldId id="272" r:id="rId13"/>
    <p:sldId id="265" r:id="rId14"/>
    <p:sldId id="269" r:id="rId15"/>
    <p:sldId id="270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3018" y="1692"/>
      </p:cViewPr>
      <p:guideLst/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57 -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Noely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mamy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367955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5664" y="2766219"/>
            <a:ext cx="895267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Izao Andriamanitra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faly amintsika :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Jesosy, Tompon-danitra, No tonga namantsika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15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3483" y="2766219"/>
            <a:ext cx="923096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re hatrany lavitra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foin’Andriamanitra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sitraky ny fony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Hitondra fahoriana,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47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Hiari-pijaliana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solon’ny mpikomy.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2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41011" y="2766219"/>
            <a:ext cx="942602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Na dia tratry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manjo,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mampiferin’aina,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Izaho tsy hamoy fo,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manna-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kantenaina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0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dia Zokiko,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tsy hohadinoiko,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Izy tia ahy ;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tenim-piadanany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4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hery anohanany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foko, izay manahy.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7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5908" y="2766219"/>
            <a:ext cx="903218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Haleloia, fa tapitra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fahoriantsika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Derao Andriamanitra,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efa tia antsika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10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ry fanahiko, derao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Jesosy, Izay Mpamonjinao,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Harena tsy ho lany,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Haleloia, 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10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azo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Mpanavotra,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ny fanjakany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30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53473" y="2766219"/>
            <a:ext cx="82370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Izao Noely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mamy izao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ihobiantsika,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5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noresen’ny aim-baovao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fahafatesantsika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35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88881" y="2766219"/>
            <a:ext cx="1012176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Zanak’Andriamanitra,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Tompom-boninahitra,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11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Nandao ny lapan-dRainy,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Nateraka ho olona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3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Hamonjy sy hamelona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Antsika sombin’ainy.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01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5543" y="2766219"/>
            <a:ext cx="89129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Velomy ny fisaorana,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kely monja aza,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aoka izay navotana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Hiara-hankalaza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05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22996" y="2766219"/>
            <a:ext cx="938999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Zanak’Andriamanitra,</a:t>
            </a:r>
            <a:b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Niala tao an-danitra</a:t>
            </a:r>
            <a:b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Hanafaka alahelo ;</a:t>
            </a:r>
            <a:b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voavonjy ô ! derao Jesosy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169982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Mpanjakanao ;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He, gaina izao ny helo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077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65</Words>
  <Application>Microsoft Office PowerPoint</Application>
  <PresentationFormat>Affichage à l'écran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Inserat LT Std</vt:lpstr>
      <vt:lpstr>Thème Office</vt:lpstr>
      <vt:lpstr>57 - Izao Noely mamy izao</vt:lpstr>
      <vt:lpstr>1 Izao Noely  mamy izao No ihobiantsika,</vt:lpstr>
      <vt:lpstr>Fa noresen’ny aim-baovao Ny fahafatesantsika :</vt:lpstr>
      <vt:lpstr>Ny Zanak’Andriamanitra, Izay Tompom-boninahitra,</vt:lpstr>
      <vt:lpstr>Nandao ny lapan-dRainy, Nateraka ho olona</vt:lpstr>
      <vt:lpstr>Hamonjy sy hamelona Antsika sombin’ainy.</vt:lpstr>
      <vt:lpstr>2 Velomy ny fisaorana, Na kely monja aza, Ka aoka izay navotana Hiara-hankalaza</vt:lpstr>
      <vt:lpstr>Ny Zanak’Andriamanitra, Niala tao an-danitra Hanafaka alahelo ; Ry voavonjy ô ! derao Jesosy</vt:lpstr>
      <vt:lpstr>Ilay Mpanjakanao ; He, gaina izao ny helo !</vt:lpstr>
      <vt:lpstr>3 Izao Andriamanitra Dia faly amintsika : Jesosy, Tompon-danitra, No tonga namantsika ;</vt:lpstr>
      <vt:lpstr>Ho re hatrany lavitra Fa foin’Andriamanitra Ilay sitraky ny fony Hitondra fahoriana,</vt:lpstr>
      <vt:lpstr>Hiari-pijaliana Ho solon’ny mpikomy.</vt:lpstr>
      <vt:lpstr>4 Na dia tratry  ny manjo, Izay mampiferin’aina, Izaho tsy hamoy fo, Fa manna- kantenaina ;</vt:lpstr>
      <vt:lpstr>Jesosy dia Zokiko, Ka tsy hohadinoiko, Fa Izy tia ahy ; Ny tenim-piadanany</vt:lpstr>
      <vt:lpstr>No hery anohanany Ny foko, izay manahy.</vt:lpstr>
      <vt:lpstr>5 Haleloia, fa tapitra Ny fahoriantsika ! Derao Andriamanitra, Izay efa tia antsika !</vt:lpstr>
      <vt:lpstr>O, ry fanahiko, derao Jesosy, Izay Mpamonjinao, Harena tsy ho lany, Haleloia, Haleloia !</vt:lpstr>
      <vt:lpstr>Fa azo  ny Mpanavotra, Anao ny fanjakany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2016-02-10T03:57:53Z</dcterms:modified>
</cp:coreProperties>
</file>