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63" r:id="rId6"/>
    <p:sldId id="268" r:id="rId7"/>
    <p:sldId id="267" r:id="rId8"/>
    <p:sldId id="264" r:id="rId9"/>
    <p:sldId id="271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3168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59 - O!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teraka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16184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fananganana 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lova dia homena,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Amen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Teny soa mamy koa,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 lavo koa,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zanaky ny Avo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2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47675" y="2766219"/>
            <a:ext cx="10039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O! mihobia, fa teraka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Tompo, Zanaka,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Mesia nantenaina,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 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sitraky ny Ray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1210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avotra mandrakizay,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mendri-koderaina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Renao 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anjely mampiely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Teny soa 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Kristy teraka tokoa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2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5875" y="2766219"/>
            <a:ext cx="9175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tonga ny Mpanavotra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Hanafaka ny tahotra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Mamatotra ny tany,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Mitondra fiadanana,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8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tena mampihavana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aman-tany.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tonga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9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 mahavonjy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mpanota,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manaisotra ny ota.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9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95275" y="2766219"/>
            <a:ext cx="9734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Omeo voninahitra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Ray,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Tompom-pamonjena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Zanaka no raisonao,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994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59 - O! Mihobia,  fa teraka</vt:lpstr>
      <vt:lpstr>1 O! mihobia, fa teraka Jesosy Tompo, Zanaka, Mesia nantenaina, Mpamonjy  sitraky ny Ray</vt:lpstr>
      <vt:lpstr>Ho avotra mandrakizay, Ka mendri-koderaina ! Renao izao</vt:lpstr>
      <vt:lpstr>Ny anjely mampiely Teny soa : Kristy teraka tokoa !</vt:lpstr>
      <vt:lpstr>2 He ! tonga ny Mpanavotra Hanafaka ny tahotra Mamatotra ny tany, Mitondra fiadanana,</vt:lpstr>
      <vt:lpstr>Ka tena mampihavana Ny lanitra aman-tany. Indro tonga</vt:lpstr>
      <vt:lpstr>Ny Mpamonjy mahavonjy Ny mpanota, Ka manaisotra ny ota.</vt:lpstr>
      <vt:lpstr>3 Omeo voninahitra Ny Ray,  Andriamanitra,</vt:lpstr>
      <vt:lpstr>Izay Tompom-pamonjena ! Ny Zanaka no raisonao,</vt:lpstr>
      <vt:lpstr>Fa fananganana anao Ny lova dia homena, Amen, Amen !</vt:lpstr>
      <vt:lpstr>Teny soa mamy koa, Isika lavo koa, Tonga zanaky ny Avo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2016-02-10T17:18:43Z</dcterms:modified>
</cp:coreProperties>
</file>