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76" r:id="rId4"/>
    <p:sldId id="275" r:id="rId5"/>
    <p:sldId id="263" r:id="rId6"/>
    <p:sldId id="274" r:id="rId7"/>
    <p:sldId id="273" r:id="rId8"/>
    <p:sldId id="264" r:id="rId9"/>
    <p:sldId id="272" r:id="rId10"/>
    <p:sldId id="271" r:id="rId11"/>
    <p:sldId id="265" r:id="rId12"/>
    <p:sldId id="270" r:id="rId13"/>
    <p:sldId id="269" r:id="rId14"/>
    <p:sldId id="266" r:id="rId15"/>
    <p:sldId id="268" r:id="rId16"/>
    <p:sldId id="267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48" d="100"/>
          <a:sy n="48" d="100"/>
        </p:scale>
        <p:origin x="2328" y="1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9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61 - </a:t>
            </a:r>
            <a:r>
              <a:rPr lang="fr-FR" sz="89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Tany</a:t>
            </a:r>
            <a:r>
              <a:rPr lang="fr-FR" sz="89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Betlehema</a:t>
            </a:r>
            <a:r>
              <a:rPr lang="fr-FR" sz="890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fahiny</a:t>
            </a:r>
            <a:endParaRPr lang="fr-FR" sz="8900" dirty="0">
              <a:solidFill>
                <a:schemeClr val="bg2">
                  <a:lumMod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10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Ary mba arahonao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fanaony hitanao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293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Raha hianao tomany,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Izy hampangina anao,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793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Izy koa hampahamamy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fifalianao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856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Matokia Hianao,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Izy no Sakaizanao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990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 Nefa mba henoy, ry zaza !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 an-danitra Izy izao,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297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ho avy indray hitsara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An’izao tontolo izao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969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Koa mba fidionao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Izy ho Mpamonjinao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72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Tany Betlehema fahiny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Nisy Zaza teraka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18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Tonga toy 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mpivahiny,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Nefa tena Zanaka,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496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Izy no Jesosinay,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mba raiso ho anao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66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Ao ny lapa feno haja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Nisy Azy fahizay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638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Saotra, dera aman-daza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Teo anatrehan-dRay,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397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Izany no nilaozany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Hamonjena ny atý.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8922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Zaza tsy nanota izy,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Nefa Zaza toa anao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11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Koa raisinao rankizy,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ho tena havanao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69679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68</Words>
  <Application>Microsoft Office PowerPoint</Application>
  <PresentationFormat>Affichage à l'écran (4:3)</PresentationFormat>
  <Paragraphs>16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Helvetica Inserat LT Std</vt:lpstr>
      <vt:lpstr>Thème Office</vt:lpstr>
      <vt:lpstr>61 - Tany Betlehema fahiny</vt:lpstr>
      <vt:lpstr>1 Tany Betlehema fahiny Nisy Zaza teraka ;</vt:lpstr>
      <vt:lpstr>Tonga toy  ny mpivahiny, Nefa tena Zanaka,</vt:lpstr>
      <vt:lpstr>Izy no Jesosinay, Ka mba raiso ho anao !</vt:lpstr>
      <vt:lpstr>2 Ao ny lapa feno haja Nisy Azy fahizay ;</vt:lpstr>
      <vt:lpstr>Saotra, dera aman-daza Teo anatrehan-dRay,</vt:lpstr>
      <vt:lpstr>Izany no nilaozany Hamonjena ny atý.</vt:lpstr>
      <vt:lpstr>3 Zaza tsy nanota izy, Nefa Zaza toa anao ;</vt:lpstr>
      <vt:lpstr>Koa raisinao rankizy, Mba ho tena havanao ;</vt:lpstr>
      <vt:lpstr>Ary mba arahonao Izay fanaony hitanao !</vt:lpstr>
      <vt:lpstr>4 Raha hianao tomany, Izy hampangina anao,</vt:lpstr>
      <vt:lpstr>Izy koa hampahamamy Izay fifalianao ;</vt:lpstr>
      <vt:lpstr>Matokia Hianao, Izy no Sakaizanao !</vt:lpstr>
      <vt:lpstr>5 Nefa mba henoy, ry zaza ! Ao an-danitra Izy izao,</vt:lpstr>
      <vt:lpstr>Fa ho avy indray hitsara An’izao tontolo izao ;</vt:lpstr>
      <vt:lpstr>Koa mba fidionao Izy ho Mpamonjinao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2016-02-10T17:24:09Z</dcterms:modified>
</cp:coreProperties>
</file>