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70" r:id="rId6"/>
    <p:sldId id="269" r:id="rId7"/>
    <p:sldId id="268" r:id="rId8"/>
    <p:sldId id="267" r:id="rId9"/>
    <p:sldId id="266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3" d="100"/>
          <a:sy n="33" d="100"/>
        </p:scale>
        <p:origin x="274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62 - He,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teraka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any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Betlehema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393946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9 Hidera ny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Anaranao :,: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Manatrika ny tavanao.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05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He, teraka any Betlehema,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Betlehema,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Tompon’i Jerosalema.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0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vilona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nandriany :,: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Nihoby ny anjeliny.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3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magy dia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nanatitra :,: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miora sy ny hanitra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3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Voaisotra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ny helokao :,: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tonga ny Mpanavotrao.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58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Isika dia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noraisiny :,: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Hiombon-dova aminy.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53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 Isika koa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hianatra :,: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fideran’ny lanitra.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5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 Isika ao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an-danitra :,: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velona finaritra.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60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 Ho naman’ny 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anjelinao :,: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Izahay, ry Jeso Tompo ô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:,: Haleloia ! 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476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38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Inserat LT Std</vt:lpstr>
      <vt:lpstr>Thème Office</vt:lpstr>
      <vt:lpstr>62 - He, teraka any Betlehema</vt:lpstr>
      <vt:lpstr>1 He, teraka any Betlehema, Ao Betlehema, Ny Tompon’i Jerosalema. :,: Haleloia ! :,:</vt:lpstr>
      <vt:lpstr>2 Ny vilona  :,: nandriany :,: Nihoby ny anjeliny. :,: Haleloia ! :,:</vt:lpstr>
      <vt:lpstr>3 Ny magy dia  :,: nanatitra :,: Ny miora sy ny hanitra :,: Haleloia ! :,:</vt:lpstr>
      <vt:lpstr>4 Voaisotra  :,: ny helokao :,: Fa tonga ny Mpanavotrao. :,: Haleloia ! :,:</vt:lpstr>
      <vt:lpstr>5 Isika dia  :,: noraisiny :,: Hiombon-dova aminy. :,: Haleloia ! :,:</vt:lpstr>
      <vt:lpstr>6 Isika koa  :,: hianatra :,: Ny fideran’ny lanitra. :,: Haleloia ! :,:</vt:lpstr>
      <vt:lpstr>7 Isika ao  :,: an-danitra :,: Ho velona finaritra. :,: Haleloia ! :,:</vt:lpstr>
      <vt:lpstr>8 Ho naman’ny  :,: anjelinao :,: Izahay, ry Jeso Tompo ô ! :,: Haleloia ! :,:</vt:lpstr>
      <vt:lpstr>9 Hidera ny  :,: Anaranao :,: Manatrika ny tavanao. :,: Haleloia !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2016-02-10T17:01:53Z</dcterms:modified>
</cp:coreProperties>
</file>