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9" r:id="rId4"/>
    <p:sldId id="263" r:id="rId5"/>
    <p:sldId id="268" r:id="rId6"/>
    <p:sldId id="264" r:id="rId7"/>
    <p:sldId id="267" r:id="rId8"/>
    <p:sldId id="265" r:id="rId9"/>
    <p:sldId id="26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391" autoAdjust="0"/>
  </p:normalViewPr>
  <p:slideViewPr>
    <p:cSldViewPr snapToGrid="0">
      <p:cViewPr>
        <p:scale>
          <a:sx n="20" d="100"/>
          <a:sy n="20" d="100"/>
        </p:scale>
        <p:origin x="3138" y="17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64 - </a:t>
            </a:r>
            <a:r>
              <a:rPr lang="fr-FR" sz="89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Injany</a:t>
            </a: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hiran-danitra</a:t>
            </a:r>
            <a:endParaRPr lang="fr-FR" sz="8900" dirty="0"/>
          </a:p>
        </p:txBody>
      </p:sp>
    </p:spTree>
    <p:extLst>
      <p:ext uri="{BB962C8B-B14F-4D97-AF65-F5344CB8AC3E}">
        <p14:creationId xmlns:p14="http://schemas.microsoft.com/office/powerpoint/2010/main" val="2015059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22559" y="2766219"/>
            <a:ext cx="9189118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Injany hiran-danitra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Misasak’alina ;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Lokanga volamena e,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Tendren’ny masina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6282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311317" y="2766219"/>
            <a:ext cx="976663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tany 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dia nangina re,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Nandre ny hira vao :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an’ny olona anie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fiadanana.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1323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455696" y="2766219"/>
            <a:ext cx="1005539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Ny hiran’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anjely re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Tsy mba mitsahatra.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Ary ambony rahona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Ireo masina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4347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45883" y="2766219"/>
            <a:ext cx="885223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Mitendry ny lokangany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Am-pihobiana !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an’ny olona anie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fiadanana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8217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504" y="2766219"/>
            <a:ext cx="914099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O ! ry mivesatra entana,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malahelo ô !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andrandrao ny lanitra,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Henoy ny hira vao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443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21820" y="2766219"/>
            <a:ext cx="890036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hiran’ny anjely re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Dia mampiadam-po.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O ! mitsahara hianao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Hihaino azy izao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1971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49631" y="2766219"/>
            <a:ext cx="9044739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 Ny andron’olombelona,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He fandalovana !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Kanefa hisy tany vao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haharitra.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4093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Endrey ny fiadanana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Arý rahatrizay !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hiran’ny anjely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Hiredona indray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6772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34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 Inserat LT Std</vt:lpstr>
      <vt:lpstr>Thème Office</vt:lpstr>
      <vt:lpstr>64 - Injany,  hiran-danitra</vt:lpstr>
      <vt:lpstr>1 Injany hiran-danitra Misasak’alina ; Lokanga volamena e, Tendren’ny masina !</vt:lpstr>
      <vt:lpstr>Ny tany  dia nangina re, Nandre ny hira vao : Ho an’ny olona anie Ny fiadanana.</vt:lpstr>
      <vt:lpstr>2 Ny hiran’ ny anjely re Tsy mba mitsahatra. Ary ambony rahona Ireo masina</vt:lpstr>
      <vt:lpstr>Mitendry ny lokangany Am-pihobiana ! Ho an’ny olona anie Ny fiadanana !</vt:lpstr>
      <vt:lpstr>3 O ! ry mivesatra entana, Ry malahelo ô ! Mba andrandrao ny lanitra, Henoy ny hira vao !</vt:lpstr>
      <vt:lpstr>Ny hiran’ny anjely re Dia mampiadam-po. O ! mitsahara hianao Hihaino azy izao !</vt:lpstr>
      <vt:lpstr>4 Ny andron’olombelona, He fandalovana ! Kanefa hisy tany vao Izay haharitra.</vt:lpstr>
      <vt:lpstr>Endrey ny fiadanana Arý rahatrizay ! Ny hiran’ny anjely Hiredona indray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2016-02-10T17:15:04Z</dcterms:modified>
</cp:coreProperties>
</file>