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71" r:id="rId4"/>
    <p:sldId id="263" r:id="rId5"/>
    <p:sldId id="270" r:id="rId6"/>
    <p:sldId id="264" r:id="rId7"/>
    <p:sldId id="269" r:id="rId8"/>
    <p:sldId id="265" r:id="rId9"/>
    <p:sldId id="268" r:id="rId10"/>
    <p:sldId id="266" r:id="rId11"/>
    <p:sldId id="267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391" autoAdjust="0"/>
  </p:normalViewPr>
  <p:slideViewPr>
    <p:cSldViewPr snapToGrid="0">
      <p:cViewPr>
        <p:scale>
          <a:sx n="28" d="100"/>
          <a:sy n="28" d="100"/>
        </p:scale>
        <p:origin x="2898" y="16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65 - </a:t>
            </a:r>
            <a:r>
              <a:rPr lang="fr-FR" sz="89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</a:t>
            </a:r>
            <a:r>
              <a:rPr lang="fr-FR" sz="89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9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Betlehema</a:t>
            </a:r>
            <a:r>
              <a:rPr lang="fr-FR" sz="89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9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kely</a:t>
            </a:r>
            <a:r>
              <a:rPr lang="fr-FR" sz="89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ô</a:t>
            </a: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!</a:t>
            </a:r>
            <a:endParaRPr lang="fr-FR" sz="8900" dirty="0"/>
          </a:p>
        </p:txBody>
      </p:sp>
    </p:spTree>
    <p:extLst>
      <p:ext uri="{BB962C8B-B14F-4D97-AF65-F5344CB8AC3E}">
        <p14:creationId xmlns:p14="http://schemas.microsoft.com/office/powerpoint/2010/main" val="570085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5 Ry Zaza Masina sy soa,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Zanak’i Maria,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Tomponay, Mpamonjy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koa,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7822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600075" y="2766219"/>
            <a:ext cx="103441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Midina re atý.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feon’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lanitra no re,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Indray Noely izay,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Nitondra teny soa hoe :</a:t>
            </a: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Hianao no avotray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745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549275" y="2766219"/>
            <a:ext cx="102425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Ry Betlehema 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kely ô !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Sondrian-tory ve ?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Kanefa injay miseho ao</a:t>
            </a: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hazavana be.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9694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413808" y="2766219"/>
            <a:ext cx="9971617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toky sy ny tahotra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Mihaona ankehitrio,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Kristy Ilay Mpanavotra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 teraka anio.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0145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803275" y="2766219"/>
            <a:ext cx="107505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Ry kintana 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maraina ô !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Fitarik’andro soa.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Torio fa tonga aty izao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Ilay Mpanjaka soa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1179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76741" y="2766219"/>
            <a:ext cx="9497483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he ! ny voninahitra</a:t>
            </a:r>
            <a:br>
              <a:rPr lang="fr-FR" sz="89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an’Andriamanitra !</a:t>
            </a:r>
            <a:br>
              <a:rPr lang="fr-FR" sz="89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Fiadanana tsy tapitra</a:t>
            </a:r>
            <a:br>
              <a:rPr lang="fr-FR" sz="89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an’ny olona.</a:t>
            </a:r>
            <a:endParaRPr lang="fr-FR" spc="-150"/>
          </a:p>
        </p:txBody>
      </p:sp>
    </p:spTree>
    <p:extLst>
      <p:ext uri="{BB962C8B-B14F-4D97-AF65-F5344CB8AC3E}">
        <p14:creationId xmlns:p14="http://schemas.microsoft.com/office/powerpoint/2010/main" val="1539820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Endrey, mangina fatratra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fampidinana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fitahian-danitra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Am-po ny olona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4330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227541" y="2766219"/>
            <a:ext cx="9599083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Tsy misy tabataba re,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horakoraka.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Kanefa Kristy tonga anie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Am-po mangoraka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2512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88371" y="2766219"/>
            <a:ext cx="932074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 Rankizy hendry sy madio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Tsarovy Kristy izao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izy tonga atý anio,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ho Mpamonjinao.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3068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Na misy aza ny manjo.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Izao Noely izao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 saino fatratra ao am-po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Hampionona anao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32489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55</Words>
  <Application>Microsoft Office PowerPoint</Application>
  <PresentationFormat>Affichage à l'écran (4:3)</PresentationFormat>
  <Paragraphs>11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Helvetica Inserat LT Std</vt:lpstr>
      <vt:lpstr>Thème Office</vt:lpstr>
      <vt:lpstr>65 - Ry Betlehema kely ô!</vt:lpstr>
      <vt:lpstr>1 Ry Betlehema  kely ô ! Sondrian-tory ve ? Kanefa injay miseho ao Ny hazavana be.</vt:lpstr>
      <vt:lpstr>Ny toky sy ny tahotra Mihaona ankehitrio, Fa Kristy Ilay Mpanavotra No teraka anio.</vt:lpstr>
      <vt:lpstr>2 Ry kintana  maraina ô ! Fitarik’andro soa. Torio fa tonga aty izao Ilay Mpanjaka soa !</vt:lpstr>
      <vt:lpstr>Ka he ! ny voninahitra Ho an’Andriamanitra ! Fiadanana tsy tapitra Ho an’ny olona.</vt:lpstr>
      <vt:lpstr>3 Endrey, mangina fatratra Ny fampidinana Ny fitahian-danitra Am-po ny olona !</vt:lpstr>
      <vt:lpstr>Tsy misy tabataba re, Fa horakoraka. Kanefa Kristy tonga anie Am-po mangoraka !</vt:lpstr>
      <vt:lpstr>4 Rankizy hendry sy madio Tsarovy Kristy izao Fa izy tonga atý anio, Mba ho Mpamonjinao.</vt:lpstr>
      <vt:lpstr>Na misy aza ny manjo. Izao Noely izao No saino fatratra ao am-po Hampionona anao !</vt:lpstr>
      <vt:lpstr>5 Ry Zaza Masina sy soa, Ry Zanak’i Maria, Ry Tomponay, Mpamonjy koa,</vt:lpstr>
      <vt:lpstr>Midina re atý. Ny feon’ ny lanitra no re, Indray Noely izay, Nitondra teny soa hoe : Hianao no avotray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2016-02-10T17:05:26Z</dcterms:modified>
</cp:coreProperties>
</file>