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3" d="100"/>
          <a:sy n="33" d="100"/>
        </p:scale>
        <p:origin x="274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66 -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olona</a:t>
            </a:r>
            <a:r>
              <a:rPr lang="fr-FR" sz="89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ô, </a:t>
            </a:r>
            <a:r>
              <a:rPr lang="fr-FR" sz="89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sz="8900" dirty="0"/>
          </a:p>
        </p:txBody>
      </p:sp>
    </p:spTree>
    <p:extLst>
      <p:ext uri="{BB962C8B-B14F-4D97-AF65-F5344CB8AC3E}">
        <p14:creationId xmlns:p14="http://schemas.microsoft.com/office/powerpoint/2010/main" val="296358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olona ô, avia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tany, mifalia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henoy ny teninay 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ny Tomponay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15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an-tranon’omby 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Handeha, mitsaoka Azy izao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ny Tompo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Jeso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4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Ry olona ô, avia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tany mifalia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henoy, ry havanay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Misy zaza hitanay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9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Zanak’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Hamoha indray ny lanitra.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ny Tompo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Jeso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19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71438" y="2766219"/>
            <a:ext cx="90011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kristiana ô, hobio,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afaka hianao anio;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Resy izao ny rafinao,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Afaka ota hianao,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99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Fahasoavan-dehibe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ho anjaranao anie ;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ny Tompo !</a:t>
            </a:r>
            <a:b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Teraka Jeso.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5551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36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66 - Ry olona ô, avia!</vt:lpstr>
      <vt:lpstr>1 Ry olona ô, avia ! Ry tany, mifalia ! Mba henoy ny teninay ; Teraka ny Tomponay ;</vt:lpstr>
      <vt:lpstr>Ao an-tranon’omby ao, Handeha, mitsaoka Azy izao Teraka ny Tompo ! Teraka Jeso !</vt:lpstr>
      <vt:lpstr>2 Ry olona ô, avia ! Ry tany mifalia ! Mba henoy, ry havanay ! Misy zaza hitanay</vt:lpstr>
      <vt:lpstr>Zanak’ Andriamanitra Hamoha indray ny lanitra. Teraka ny Tompo ! Teraka Jeso !</vt:lpstr>
      <vt:lpstr>3 Ry kristiana ô, hobio, Fa afaka hianao anio; Resy izao ny rafinao, Afaka ota hianao,</vt:lpstr>
      <vt:lpstr>Fahasoavan-dehibe No ho anjaranao anie ; Teraka ny Tompo ! Teraka Jeso.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2016-02-10T17:10:14Z</dcterms:modified>
</cp:coreProperties>
</file>