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91" autoAdjust="0"/>
  </p:normalViewPr>
  <p:slideViewPr>
    <p:cSldViewPr snapToGrid="0">
      <p:cViewPr varScale="1">
        <p:scale>
          <a:sx n="65" d="100"/>
          <a:sy n="65" d="100"/>
        </p:scale>
        <p:origin x="90" y="60"/>
      </p:cViewPr>
      <p:guideLst/>
    </p:cSldViewPr>
  </p:slideViewPr>
  <p:outlineViewPr>
    <p:cViewPr>
      <p:scale>
        <a:sx n="33" d="100"/>
        <a:sy n="33" d="100"/>
      </p:scale>
      <p:origin x="0" y="-5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25/12/2022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67 -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!</a:t>
            </a:r>
            <a:endParaRPr lang="fr-FR" sz="8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1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mino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Hifaly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hihoby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hankany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Betlehema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: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Teraka Jeso,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Tompon’ny anjely ;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 hitsaoka Azy (in-3)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Tomponao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2 Tompon’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tompo,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Andriananahary,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 mba zana-behivavy koa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Zanak’i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Maria,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Nefa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Zanahary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hitsaoka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(in-3)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3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anjely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Mihobia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mafy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mponina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danitra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Ambony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 sy laza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Atolory Azy ;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 hitsaoka Azy (in-3)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 Tomponao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1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4 He, arahaba,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Tonga aty an-tany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 Tompo, Mpamonjy sy</a:t>
            </a:r>
            <a:b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 koa,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18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Tenin’ny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Rainy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Voatafy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nofo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Avia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hitsaoka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Azy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(in-3)</a:t>
            </a:r>
            <a:b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Izay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90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Tomponao</a:t>
            </a:r>
            <a:r>
              <a:rPr lang="fr-FR" sz="890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723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37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67 - Avia, ry mino!</vt:lpstr>
      <vt:lpstr>1 Avia ry mino ! Hifaly sy hihoby, Avia, avia hankany Betlehema :</vt:lpstr>
      <vt:lpstr>Teraka Jeso, Tompon’ny anjely ; Avia hitsaoka Azy (in-3) Izay Tomponao !</vt:lpstr>
      <vt:lpstr>2 Tompon’ ny tompo, Andriananahary, Nefa mba zana-behivavy koa ;</vt:lpstr>
      <vt:lpstr>Zanak’i Maria, Nefa Zanahary ; Avia hitsaoka Azy (in-3) Izay Tomponao !</vt:lpstr>
      <vt:lpstr>3 Derao, ry anjely, Mihobia mafy, Ry mponina an-danitra ao Ambony ao !</vt:lpstr>
      <vt:lpstr>Dera sy laza Atolory Azy ; Avia hitsaoka Azy (in-3) Izay Tomponao !</vt:lpstr>
      <vt:lpstr>4 He, arahaba, Tonga aty an-tany Ny Tompo, Mpamonjy sy Mpanjaka koa,</vt:lpstr>
      <vt:lpstr>Tenin’ny Rainy Voatafy nofo, Avia hitsaoka Azy (in-3) Izay Tomponao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 K V</cp:lastModifiedBy>
  <cp:revision>14</cp:revision>
  <dcterms:created xsi:type="dcterms:W3CDTF">2015-02-15T12:43:03Z</dcterms:created>
  <dcterms:modified xsi:type="dcterms:W3CDTF">2022-12-25T05:29:32Z</dcterms:modified>
</cp:coreProperties>
</file>