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5" r:id="rId4"/>
    <p:sldId id="266" r:id="rId5"/>
    <p:sldId id="263" r:id="rId6"/>
    <p:sldId id="267" r:id="rId7"/>
    <p:sldId id="268" r:id="rId8"/>
    <p:sldId id="264" r:id="rId9"/>
    <p:sldId id="269" r:id="rId10"/>
    <p:sldId id="270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8" y="228"/>
      </p:cViewPr>
      <p:guideLst/>
    </p:cSldViewPr>
  </p:slideViewPr>
  <p:outlineViewPr>
    <p:cViewPr>
      <p:scale>
        <a:sx n="33" d="100"/>
        <a:sy n="33" d="100"/>
      </p:scale>
      <p:origin x="0" y="-15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68 -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tokoa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feon'anjely</a:t>
            </a:r>
            <a:endParaRPr lang="fr-FR" sz="8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086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Fanjakana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rava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Mpanjaka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 </a:t>
            </a:r>
            <a:b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60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tokoa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feon’anjely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Irak’Andriamanitra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b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He,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mahafaly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an-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danitra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8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769408" y="2766219"/>
            <a:ext cx="1068281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Entiny ny teny tsara,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ety an-tany izao ;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Voninahitra 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aman-dera, Tompo, 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omena Anao !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(in-3)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42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Voninahitra 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aman-dera,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 no omena Anao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58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41275" y="2766219"/>
            <a:ext cx="92265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Teraka any Betlehema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Ilay Mpanjaka manan-jo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misatro-diadema,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Voninahi-tsy ho lo,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37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Misy ‘zao 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ety an-tany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Fihavanana tokoa,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Hafalian-tsy holany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Fitahia-mahasoa. (in-3)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6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Hafalian-tsy 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lany,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Fitahia-mahasoa.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7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77259" y="2766219"/>
            <a:ext cx="898948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Be ny lazanao, 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Tompo !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Tsara ny Anaranao,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Zovy re no tsy hanompo ?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 no handà Anao ?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6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61925" y="2766219"/>
            <a:ext cx="88201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Hasina sy arahaba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aterina aminao ;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Fanjakana tsy ho rava,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Mpanjaka ! 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Anao (in-3)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6374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30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Inserat LT Std</vt:lpstr>
      <vt:lpstr>Thème Office</vt:lpstr>
      <vt:lpstr>68 - Re tokoa  ny feon'anjely</vt:lpstr>
      <vt:lpstr>1 Re tokoa  ny feon’anjely, Irak’Andriamanitra ; He, ny teny mahafaly Avy ao an-danitra.</vt:lpstr>
      <vt:lpstr>Entiny ny teny tsara, Ho ety an-tany izao ; Voninahitra  aman-dera, Tompo,  no omena Anao ! (in-3)</vt:lpstr>
      <vt:lpstr>Voninahitra  aman-dera, Tompo no omena Anao !</vt:lpstr>
      <vt:lpstr>2 Teraka any Betlehema Ilay Mpanjaka manan-jo Ka misatro-diadema, Voninahi-tsy ho lo,</vt:lpstr>
      <vt:lpstr>Misy ‘zao  ety an-tany Fihavanana tokoa, Hafalian-tsy holany Fitahia-mahasoa. (in-3)</vt:lpstr>
      <vt:lpstr>Hafalian-tsy  ho lany, Fitahia-mahasoa.</vt:lpstr>
      <vt:lpstr>3 Be ny lazanao,  ry Tompo ! Tsara ny Anaranao, Zovy re no tsy hanompo ? Iza no handà Anao ?</vt:lpstr>
      <vt:lpstr>Hasina sy arahaba No aterina aminao ; Fanjakana tsy ho rava, Ry Mpanjaka !  no Anao (in-3)</vt:lpstr>
      <vt:lpstr>Fanjakana  tsy ho rava Ry Mpanjaka !  no 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16</cp:revision>
  <dcterms:created xsi:type="dcterms:W3CDTF">2015-02-15T12:43:03Z</dcterms:created>
  <dcterms:modified xsi:type="dcterms:W3CDTF">2023-10-23T17:51:58Z</dcterms:modified>
</cp:coreProperties>
</file>