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41" d="100"/>
          <a:sy n="41" d="100"/>
        </p:scale>
        <p:origin x="2538" y="13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69 -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Zaza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Masina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soa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152416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01490" y="2766219"/>
            <a:ext cx="954698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Zaza masina sy soa,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ory Hianao,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nanetry tena koa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nandao ny lapanao.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66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30052" y="2766219"/>
            <a:ext cx="94041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Teraka ory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nahantra,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Trano tsy nandrianao,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tsy nisy izay niantra,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Be ny fahorianao.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74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53890" y="2766219"/>
            <a:ext cx="985178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Fihinanam-bilon’omby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natao fandrianao,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ny trano be tsy omby,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Nisy olo-maro tao.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94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8141" y="2766219"/>
            <a:ext cx="900771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Nofonosin-damban-jaza,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zazabodo re,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Tompo manan-daza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Mpanjaka lehibe.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89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Efa halan’olo-maro,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kosa tiako ;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avia, ry Mpamonjy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Honina ato amiko.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444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24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69 - Zaza Masina sy soa</vt:lpstr>
      <vt:lpstr>1 Zaza masina sy soa, Nefa ory Hianao, Ka nanetry tena koa Sy nandao ny lapanao.</vt:lpstr>
      <vt:lpstr>2 Teraka ory  sy nahantra, Trano tsy nandrianao, Fa tsy nisy izay niantra, Be ny fahorianao.</vt:lpstr>
      <vt:lpstr>3 Fihinanam-bilon’omby No natao fandrianao, Fa ny trano be tsy omby, Nisy olo-maro tao.</vt:lpstr>
      <vt:lpstr>4 Nofonosin-damban-jaza, Tonga zazabodo re, Nefa Tompo manan-daza Sy Mpanjaka lehibe.</vt:lpstr>
      <vt:lpstr>5 Efa halan’olo-maro, Nefa kosa tiako ; Dia avia, ry Mpamonjy ! Honina ato amiko.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2016-02-10T17:16:11Z</dcterms:modified>
</cp:coreProperties>
</file>