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7" r:id="rId4"/>
    <p:sldId id="276" r:id="rId5"/>
    <p:sldId id="275" r:id="rId6"/>
    <p:sldId id="263" r:id="rId7"/>
    <p:sldId id="274" r:id="rId8"/>
    <p:sldId id="273" r:id="rId9"/>
    <p:sldId id="272" r:id="rId10"/>
    <p:sldId id="264" r:id="rId11"/>
    <p:sldId id="271" r:id="rId12"/>
    <p:sldId id="270" r:id="rId13"/>
    <p:sldId id="269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70 -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Zazakely</a:t>
            </a:r>
            <a:endParaRPr lang="fr-FR" sz="8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5908" y="2766219"/>
            <a:ext cx="90321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Izy no Tompo nahary,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Ka maneke ! :,: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Zanaky ny Zanahary,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maneke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21170" y="2766219"/>
            <a:ext cx="99863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hazo ao an-ala ô !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Samia re 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manandra-peo ;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voninkazo tsara ô !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Atero fofo-manitra !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 no Mpanjaka voatendry,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mahery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hendry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Andriamanitsika,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hobio sy ifalio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Efitra sy tany foana !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O ! mihirà ! :,: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Lemaka ary havoana !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Falia, mihirà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3605" y="2766219"/>
            <a:ext cx="9191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ranomasin-dehibe,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voronkely tsara feo,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rehetra marobe,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mankalaza re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 no Mpanjaka voatendry,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mahery no hendry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’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Andriamanitsika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ifalio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27" y="2766219"/>
            <a:ext cx="91514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Zazakely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Betlehema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:,: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Ankalazain’ny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anjely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Misasaka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alim-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62144" y="2766219"/>
            <a:ext cx="96682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Injao ! Mihira avokoa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mponina ao an-danitra,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iza re io zaza soa ?</a:t>
            </a:r>
            <a:b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 zanak’Andriamanitra</a:t>
            </a:r>
            <a:endParaRPr lang="fr-FR" spc="-1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 no Mpanjaka voatendry,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mahery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hendry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5786" y="2766219"/>
            <a:ext cx="899242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Andriamanitsika,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hobio sy ifalio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61536" y="2766219"/>
            <a:ext cx="98670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Izy no Jeso Mpanjaka,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Ka mihobia ! :,: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 mamory sy maka,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Avia, mihobia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62753" y="2766219"/>
            <a:ext cx="94695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Omeo voninahitra,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mitehafa tanana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Hobio ry tendrombohitra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lohasaha mavana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Io no Mpanjaka voatendry,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 mahery no hendry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5908" y="2766219"/>
            <a:ext cx="90321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Andriamanitsika,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hobio sy ifalio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70 - Iza moa io Zazakely</vt:lpstr>
      <vt:lpstr>1 Iza moa io Zazakely :,: Ao Betlehema :,: Ankalazain’ny anjely Misasaka alim-be ?</vt:lpstr>
      <vt:lpstr>Injao ! Mihira avokoa Ry mponina ao an-danitra, Ka iza re io zaza soa ? Moa zanak’Andriamanitra</vt:lpstr>
      <vt:lpstr>Io no Mpanjaka voatendry, Sady mahery  no hendry</vt:lpstr>
      <vt:lpstr>Zanak’ Andriamanitsika, Koa hobio sy ifalio !</vt:lpstr>
      <vt:lpstr>2 Izy no Jeso Mpanjaka, :,: Ka mihobia ! :,: Izy mamory sy maka, Avia, mihobia !</vt:lpstr>
      <vt:lpstr>Omeo voninahitra, Ka mitehafa tanana ; Hobio ry tendrombohitra Sy lohasaha mavana !</vt:lpstr>
      <vt:lpstr>Io no Mpanjaka voatendry, Sady mahery no hendry</vt:lpstr>
      <vt:lpstr>Zanak’ Andriamanitsika, Koa hobio sy ifalio !</vt:lpstr>
      <vt:lpstr>3 Izy no Tompo nahary, :,: Ka maneke ! :,: Zanaky ny Zanahary, Ka dia maneke !</vt:lpstr>
      <vt:lpstr>Ry hazo ao an-ala ô ! Samia re  manandra-peo ; Ry voninkazo tsara ô ! Atero fofo-manitra !</vt:lpstr>
      <vt:lpstr>Io no Mpanjaka voatendry, Sady mahery  no hendry</vt:lpstr>
      <vt:lpstr>Zanak’ Andriamanitsika, Koa hobio sy ifalio !</vt:lpstr>
      <vt:lpstr>4 Efitra sy tany foana ! :,: O ! mihirà ! :,: Lemaka ary havoana ! Falia, mihirà ;</vt:lpstr>
      <vt:lpstr>Ry  ranomasin-dehibe, Ry voronkely tsara feo, Izao rehetra marobe, Avia mankalaza re !</vt:lpstr>
      <vt:lpstr>Io no Mpanjaka voatendry, Sady mahery no hendry</vt:lpstr>
      <vt:lpstr>Zanak’ Andriamanitsika, Koa hobio sy ifalio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2023-10-23T17:34:45Z</dcterms:modified>
</cp:coreProperties>
</file>