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20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71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feon’anjely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Milaza fa teraka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zanak’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Mihainoa izao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Mifalia 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zanak’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olombelona,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tonga Ilay Mpanavotra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 izay nifatotra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Mifalia izao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Mba omeo 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omeo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fonao fa angatahiny,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tenany natolony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 izay malalany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omeo izao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Matokia !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matokia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manaraha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Azy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Nanetry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71 Mihainoa ! Mihainoa !</vt:lpstr>
      <vt:lpstr>1 Mihainoa ! mihainoa ! Ny feon’anjely sambatra,</vt:lpstr>
      <vt:lpstr>Milaza fa teraka Ny zanak’ Andriamanitra, Mihainoa izao !</vt:lpstr>
      <vt:lpstr>2 Mifalia !  mifalia ! Ry zanak’ olombelona,</vt:lpstr>
      <vt:lpstr>Fa tonga Ilay Mpanavotra Antsika izay nifatotra ; Mifalia izao !</vt:lpstr>
      <vt:lpstr>3 Mba omeo !  mba omeo ! Ny fonao fa angatahiny,</vt:lpstr>
      <vt:lpstr>Ny tenany natolony Anao izay malalany Mba omeo izao !</vt:lpstr>
      <vt:lpstr>4 Matokia !  matokia ! Ka manaraha  Azy izao ;</vt:lpstr>
      <vt:lpstr>Ilay Mpamonjy  be fitia Nanetry tena  ho anao ; Matokia izao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2023-10-23T17:52:27Z</dcterms:modified>
</cp:coreProperties>
</file>