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5" r:id="rId4"/>
    <p:sldId id="266" r:id="rId5"/>
    <p:sldId id="267" r:id="rId6"/>
    <p:sldId id="263" r:id="rId7"/>
    <p:sldId id="268" r:id="rId8"/>
    <p:sldId id="269" r:id="rId9"/>
    <p:sldId id="270" r:id="rId10"/>
    <p:sldId id="264" r:id="rId11"/>
    <p:sldId id="271" r:id="rId12"/>
    <p:sldId id="272" r:id="rId13"/>
    <p:sldId id="273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91" autoAdjust="0"/>
  </p:normalViewPr>
  <p:slideViewPr>
    <p:cSldViewPr snapToGrid="0">
      <p:cViewPr varScale="1">
        <p:scale>
          <a:sx n="56" d="100"/>
          <a:sy n="56" d="100"/>
        </p:scale>
        <p:origin x="48" y="228"/>
      </p:cViewPr>
      <p:guideLst/>
    </p:cSldViewPr>
  </p:slideViewPr>
  <p:outlineViewPr>
    <p:cViewPr>
      <p:scale>
        <a:sx n="33" d="100"/>
        <a:sy n="33" d="100"/>
      </p:scale>
      <p:origin x="0" y="-280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2100" dirty="0" smtClean="0">
                <a:solidFill>
                  <a:schemeClr val="tx1"/>
                </a:solidFill>
                <a:latin typeface="Gill Sans Ultra Bold" panose="020B0A02020104020203" pitchFamily="34" charset="0"/>
              </a:rPr>
              <a:t>73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107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Indro</a:t>
            </a:r>
            <a:r>
              <a:rPr lang="fr-FR" sz="107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107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Zazakely</a:t>
            </a:r>
            <a:r>
              <a:rPr lang="fr-FR" sz="107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107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zanak'i</a:t>
            </a:r>
            <a:r>
              <a:rPr lang="fr-FR" sz="107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Maria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705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 Jeso Zaza hendry,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Masina sy to,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 voatendry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Mpanadio ny fo,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58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Aoka mba hijery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‘Zao tontolo izao.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Zaza manan-kery,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Indro mba hajao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374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Mihirà ry tany,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 ny mponina eo !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Hafalian-tsy lany,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Manandrata feo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537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deraina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Mpanjaka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He,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fanjakany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Lehibe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tokoa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76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Indro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Zazakely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Zanak’i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Maria,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Tompon’ny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anjely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Nefa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nankatý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4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Io no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Zazalahy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Zanaky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Ray,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Tonga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hitahy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;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99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Mihirà ry tany,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 ny mponina eo !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Hafalian-tsy lany,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Manandrata feo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70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 no deraina,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Mpanjaka soa,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He, ny fanjakany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Lehibe tokoa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722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 Zaza nantenaina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Fony elabe,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Sady Tompon’aina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Manan-kery be.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90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Mihirà ry tany !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Eny, mifalia ;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Hoy ny mpaminany :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Izy no Mesia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04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Mihirà ry tany,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 ny mponina eo !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Hafalian-tsy lany,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Manandrata feo !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 no deraina,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654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Mpanjaka soa,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He, ny fanjakany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Lehibe tokoa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6171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48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Gill Sans Ultra Bold</vt:lpstr>
      <vt:lpstr>Helvetica Inserat LT Std</vt:lpstr>
      <vt:lpstr>Thème Office</vt:lpstr>
      <vt:lpstr>73  Indro Zazakely zanak'i Maria</vt:lpstr>
      <vt:lpstr>1 Indro Zazakely, Zanak’i Maria, Tompon’ny anjely, Nefa nankatý.</vt:lpstr>
      <vt:lpstr>Io no Zazalahy, Zanaky ny Ray, Tonga mba hitahy ; Izy no anay.</vt:lpstr>
      <vt:lpstr>Mihirà ry tany, Sy ny mponina eo ! Hafalian-tsy lany, Manandrata feo !</vt:lpstr>
      <vt:lpstr>Jeso no deraina, Fa Mpanjaka soa, He, ny fanjakany Lehibe tokoa</vt:lpstr>
      <vt:lpstr>2 Zaza nantenaina Fony elabe, Sady Tompon’aina Manan-kery be.</vt:lpstr>
      <vt:lpstr>Mihirà ry tany ! Eny, mifalia ; Hoy ny mpaminany : Izy no Mesia !</vt:lpstr>
      <vt:lpstr>Mihirà ry tany, Sy ny mponina eo ! Hafalian-tsy lany, Manandrata feo ! Jeso no deraina,</vt:lpstr>
      <vt:lpstr>Fa Mpanjaka soa, He, ny fanjakany Lehibe tokoa</vt:lpstr>
      <vt:lpstr>3 Jeso Zaza hendry, Masina sy to, Tompo voatendry Mpanadio ny fo,</vt:lpstr>
      <vt:lpstr>Aoka mba hijery ‘Zao tontolo izao. Zaza manan-kery, Indro mba hajao !</vt:lpstr>
      <vt:lpstr>Mihirà ry tany, Sy ny mponina eo ! Hafalian-tsy lany, Manandrata feo !</vt:lpstr>
      <vt:lpstr>Jeso no deraina, Fa Mpanjaka soa, He, ny fanjakany Lehibe tokoa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17</cp:revision>
  <dcterms:created xsi:type="dcterms:W3CDTF">2015-02-15T12:43:03Z</dcterms:created>
  <dcterms:modified xsi:type="dcterms:W3CDTF">2023-10-23T17:58:15Z</dcterms:modified>
</cp:coreProperties>
</file>