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6" r:id="rId5"/>
    <p:sldId id="267" r:id="rId6"/>
    <p:sldId id="263" r:id="rId7"/>
    <p:sldId id="268" r:id="rId8"/>
    <p:sldId id="269" r:id="rId9"/>
    <p:sldId id="270" r:id="rId10"/>
    <p:sldId id="264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75 -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malaza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sady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Dera sy haja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atolotray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Anao, ry Jeso ‘zay teraka anio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mba mandraisa ny fanatitray,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zava-manipofona tokoa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8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Mifalia sy mihobia mafy,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 tonga ny Mpanavotrao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7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miderà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Hobio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hobio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fa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Tompontsika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9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malaza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sady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‘Lay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‘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nisehoan’i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9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‘Zay nantenain’ny mpaminany koa,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hampiseho fihavanana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Mifalia sy mihobia mafy,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 tonga ny Mpanavotrao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 ka miderà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Derao io Zaza io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Hobio, hobio, fa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Tompontsika io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Anjely maro no nihoby tao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Mpiandry ondry nitsaoka azy 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olon-kendry koa nanasina Azy,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Andeha mba hankalaza Azy izao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4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Mifalia sy mihobia mafy,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 tonga ny Mpanavotrao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 ka miderà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Derao io Zaza io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Hobio, hobio, fa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Tompontsika io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5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69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75 - Andro malaza sady soa tokoa</vt:lpstr>
      <vt:lpstr>1 Andro malaza sady soa tokoa ‘Lay andro ‘zay nisehoan’i Jeso ;</vt:lpstr>
      <vt:lpstr>‘Zay nantenain’ny mpaminany koa, Mba hampiseho fihavanana !</vt:lpstr>
      <vt:lpstr>Mifalia sy mihobia mafy, Efa tonga ny Mpanavotrao ;</vt:lpstr>
      <vt:lpstr>Avia ka miderà ; Derao io Zaza io ; Hobio, hobio, fa Tompontsika io !</vt:lpstr>
      <vt:lpstr>2 Anjely maro no nihoby tao ; Mpiandry ondry nitsaoka azy koa.</vt:lpstr>
      <vt:lpstr>Ny olon-kendry koa nanasina Azy, Andeha mba hankalaza Azy izao :</vt:lpstr>
      <vt:lpstr>Mifalia sy mihobia mafy, Efa tonga ny Mpanavotrao ;</vt:lpstr>
      <vt:lpstr>Avia ka miderà ; Derao io Zaza io ; Hobio, hobio, fa Tompontsika io !</vt:lpstr>
      <vt:lpstr>3 Dera sy haja  no atolotray Anao, ry Jeso ‘zay teraka anio !</vt:lpstr>
      <vt:lpstr>Ka mba mandraisa ny fanatitray, Ho zava-manipofona tokoa !</vt:lpstr>
      <vt:lpstr>Mifalia sy mihobia mafy, Efa tonga ny Mpanavotrao ;</vt:lpstr>
      <vt:lpstr>Avia ka miderà ; Derao io Zaza io ; Hobio, hobio, fa Tompontsika io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16</cp:revision>
  <dcterms:created xsi:type="dcterms:W3CDTF">2015-02-15T12:43:03Z</dcterms:created>
  <dcterms:modified xsi:type="dcterms:W3CDTF">2023-10-23T17:35:25Z</dcterms:modified>
</cp:coreProperties>
</file>